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26" r:id="rId1"/>
  </p:sldMasterIdLst>
  <p:notesMasterIdLst>
    <p:notesMasterId r:id="rId12"/>
  </p:notesMasterIdLst>
  <p:sldIdLst>
    <p:sldId id="256" r:id="rId2"/>
    <p:sldId id="257" r:id="rId3"/>
    <p:sldId id="258" r:id="rId4"/>
    <p:sldId id="422" r:id="rId5"/>
    <p:sldId id="259" r:id="rId6"/>
    <p:sldId id="966" r:id="rId7"/>
    <p:sldId id="260" r:id="rId8"/>
    <p:sldId id="965" r:id="rId9"/>
    <p:sldId id="262" r:id="rId10"/>
    <p:sldId id="269" r:id="rId11"/>
  </p:sldIdLst>
  <p:sldSz cx="12192000" cy="6858000"/>
  <p:notesSz cx="9928225" cy="679767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Montserrat Ligh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554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302231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697" y="1"/>
            <a:ext cx="4302231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12704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9" name="Google Shape;929;p1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0" name="Google Shape;930;p1:notes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4302231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1" name="Google Shape;931;p1:notes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2" name="Google Shape;932;p1:notes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936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5" name="Google Shape;945;p2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946" name="Google Shape;946;p2:notes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4302231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7" name="Google Shape;947;p2:notes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8" name="Google Shape;948;p2:notes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524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p3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>
              <a:solidFill>
                <a:srgbClr val="000000"/>
              </a:solidFill>
            </a:endParaRPr>
          </a:p>
        </p:txBody>
      </p:sp>
      <p:sp>
        <p:nvSpPr>
          <p:cNvPr id="967" name="Google Shape;967;p3:notes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4302231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8" name="Google Shape;968;p3:notes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9" name="Google Shape;969;p3:notes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10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4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993" name="Google Shape;9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340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4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993" name="Google Shape;9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4030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5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1" name="Google Shape;10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084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1" name="Google Shape;1061;p7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2" name="Google Shape;1062;p7:notes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4302231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3" name="Google Shape;1063;p7:notes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4" name="Google Shape;1064;p7:notes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15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4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273" name="Google Shape;12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280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>
            <a:spLocks noGrp="1"/>
          </p:cNvSpPr>
          <p:nvPr>
            <p:ph type="pic" idx="2"/>
          </p:nvPr>
        </p:nvSpPr>
        <p:spPr>
          <a:xfrm>
            <a:off x="3590552" y="1533312"/>
            <a:ext cx="3415366" cy="341536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al Estate 2">
  <p:cSld name="Real Estate 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2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9" name="Google Shape;89;p12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90" name="Google Shape;90;p12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91;p12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92" name="Google Shape;92;p12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>
            <a:spLocks noGrp="1"/>
          </p:cNvSpPr>
          <p:nvPr>
            <p:ph type="pic" idx="2"/>
          </p:nvPr>
        </p:nvSpPr>
        <p:spPr>
          <a:xfrm>
            <a:off x="2473039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95" name="Google Shape;95;p12"/>
          <p:cNvSpPr>
            <a:spLocks noGrp="1"/>
          </p:cNvSpPr>
          <p:nvPr>
            <p:ph type="pic" idx="3"/>
          </p:nvPr>
        </p:nvSpPr>
        <p:spPr>
          <a:xfrm>
            <a:off x="4451862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96" name="Google Shape;96;p12"/>
          <p:cNvSpPr>
            <a:spLocks noGrp="1"/>
          </p:cNvSpPr>
          <p:nvPr>
            <p:ph type="pic" idx="4"/>
          </p:nvPr>
        </p:nvSpPr>
        <p:spPr>
          <a:xfrm>
            <a:off x="6715415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97" name="Google Shape;97;p12"/>
          <p:cNvSpPr>
            <a:spLocks noGrp="1"/>
          </p:cNvSpPr>
          <p:nvPr>
            <p:ph type="pic" idx="5"/>
          </p:nvPr>
        </p:nvSpPr>
        <p:spPr>
          <a:xfrm>
            <a:off x="8700103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al Estate 3">
  <p:cSld name="Real Estate 3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2" name="Google Shape;102;p13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103" name="Google Shape;103;p13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" name="Google Shape;104;p13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05" name="Google Shape;105;p13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6" name="Google Shape;106;p13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>
            <a:spLocks noGrp="1"/>
          </p:cNvSpPr>
          <p:nvPr>
            <p:ph type="pic" idx="2"/>
          </p:nvPr>
        </p:nvSpPr>
        <p:spPr>
          <a:xfrm>
            <a:off x="1805527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08" name="Google Shape;108;p13"/>
          <p:cNvSpPr>
            <a:spLocks noGrp="1"/>
          </p:cNvSpPr>
          <p:nvPr>
            <p:ph type="pic" idx="3"/>
          </p:nvPr>
        </p:nvSpPr>
        <p:spPr>
          <a:xfrm>
            <a:off x="3784350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09" name="Google Shape;109;p13"/>
          <p:cNvSpPr>
            <a:spLocks noGrp="1"/>
          </p:cNvSpPr>
          <p:nvPr>
            <p:ph type="pic" idx="4"/>
          </p:nvPr>
        </p:nvSpPr>
        <p:spPr>
          <a:xfrm>
            <a:off x="6047903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al Estate 4">
  <p:cSld name="Real Estate 4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4" name="Google Shape;114;p14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115" name="Google Shape;115;p14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" name="Google Shape;116;p14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17" name="Google Shape;117;p14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8" name="Google Shape;118;p14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>
            <a:spLocks noGrp="1"/>
          </p:cNvSpPr>
          <p:nvPr>
            <p:ph type="pic" idx="2"/>
          </p:nvPr>
        </p:nvSpPr>
        <p:spPr>
          <a:xfrm>
            <a:off x="593889" y="1489435"/>
            <a:ext cx="3780148" cy="5387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al Estate 5">
  <p:cSld name="Real Estate 5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4" name="Google Shape;124;p15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125" name="Google Shape;125;p15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" name="Google Shape;126;p15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27" name="Google Shape;127;p15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8" name="Google Shape;128;p15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>
            <a:spLocks noGrp="1"/>
          </p:cNvSpPr>
          <p:nvPr>
            <p:ph type="pic" idx="2"/>
          </p:nvPr>
        </p:nvSpPr>
        <p:spPr>
          <a:xfrm>
            <a:off x="0" y="1707211"/>
            <a:ext cx="12192000" cy="270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al Estate 6">
  <p:cSld name="Real Estate 6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>
            <a:spLocks noGrp="1"/>
          </p:cNvSpPr>
          <p:nvPr>
            <p:ph type="pic" idx="2"/>
          </p:nvPr>
        </p:nvSpPr>
        <p:spPr>
          <a:xfrm>
            <a:off x="1775852" y="1522778"/>
            <a:ext cx="4851150" cy="485115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32" name="Google Shape;132;p16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5" name="Google Shape;135;p16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136" name="Google Shape;136;p16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7" name="Google Shape;137;p16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38" name="Google Shape;138;p16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al Estate 7">
  <p:cSld name="Real Estate 7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4" name="Google Shape;144;p17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145" name="Google Shape;145;p17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6" name="Google Shape;146;p17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47" name="Google Shape;147;p17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8" name="Google Shape;148;p17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7"/>
          <p:cNvSpPr>
            <a:spLocks noGrp="1"/>
          </p:cNvSpPr>
          <p:nvPr>
            <p:ph type="pic" idx="2"/>
          </p:nvPr>
        </p:nvSpPr>
        <p:spPr>
          <a:xfrm>
            <a:off x="1241816" y="4761884"/>
            <a:ext cx="2588223" cy="158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50" name="Google Shape;150;p17"/>
          <p:cNvSpPr>
            <a:spLocks noGrp="1"/>
          </p:cNvSpPr>
          <p:nvPr>
            <p:ph type="pic" idx="3"/>
          </p:nvPr>
        </p:nvSpPr>
        <p:spPr>
          <a:xfrm>
            <a:off x="4780526" y="4761884"/>
            <a:ext cx="2588223" cy="158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51" name="Google Shape;151;p17"/>
          <p:cNvSpPr>
            <a:spLocks noGrp="1"/>
          </p:cNvSpPr>
          <p:nvPr>
            <p:ph type="pic" idx="4"/>
          </p:nvPr>
        </p:nvSpPr>
        <p:spPr>
          <a:xfrm>
            <a:off x="8231313" y="4761884"/>
            <a:ext cx="2588223" cy="158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al Estate 8">
  <p:cSld name="Real Estate 8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6" name="Google Shape;156;p18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157" name="Google Shape;157;p18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8" name="Google Shape;158;p18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59" name="Google Shape;159;p18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18"/>
          <p:cNvSpPr>
            <a:spLocks noGrp="1"/>
          </p:cNvSpPr>
          <p:nvPr>
            <p:ph type="pic" idx="2"/>
          </p:nvPr>
        </p:nvSpPr>
        <p:spPr>
          <a:xfrm>
            <a:off x="862553" y="1838227"/>
            <a:ext cx="2917598" cy="1941920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62" name="Google Shape;162;p18"/>
          <p:cNvSpPr>
            <a:spLocks noGrp="1"/>
          </p:cNvSpPr>
          <p:nvPr>
            <p:ph type="pic" idx="3"/>
          </p:nvPr>
        </p:nvSpPr>
        <p:spPr>
          <a:xfrm>
            <a:off x="4067666" y="1838227"/>
            <a:ext cx="2917598" cy="1941920"/>
          </a:xfrm>
          <a:prstGeom prst="round2DiagRect">
            <a:avLst>
              <a:gd name="adj1" fmla="val 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63" name="Google Shape;163;p18"/>
          <p:cNvSpPr>
            <a:spLocks noGrp="1"/>
          </p:cNvSpPr>
          <p:nvPr>
            <p:ph type="pic" idx="4"/>
          </p:nvPr>
        </p:nvSpPr>
        <p:spPr>
          <a:xfrm>
            <a:off x="8224884" y="1838227"/>
            <a:ext cx="2917598" cy="1941920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64" name="Google Shape;164;p18"/>
          <p:cNvSpPr>
            <a:spLocks noGrp="1"/>
          </p:cNvSpPr>
          <p:nvPr>
            <p:ph type="pic" idx="5"/>
          </p:nvPr>
        </p:nvSpPr>
        <p:spPr>
          <a:xfrm>
            <a:off x="4067666" y="4091312"/>
            <a:ext cx="2917598" cy="1941920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65" name="Google Shape;165;p18"/>
          <p:cNvSpPr>
            <a:spLocks noGrp="1"/>
          </p:cNvSpPr>
          <p:nvPr>
            <p:ph type="pic" idx="6"/>
          </p:nvPr>
        </p:nvSpPr>
        <p:spPr>
          <a:xfrm>
            <a:off x="8224884" y="4091312"/>
            <a:ext cx="2917598" cy="1941920"/>
          </a:xfrm>
          <a:prstGeom prst="round2DiagRect">
            <a:avLst>
              <a:gd name="adj1" fmla="val 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66" name="Google Shape;166;p18"/>
          <p:cNvSpPr>
            <a:spLocks noGrp="1"/>
          </p:cNvSpPr>
          <p:nvPr>
            <p:ph type="pic" idx="7"/>
          </p:nvPr>
        </p:nvSpPr>
        <p:spPr>
          <a:xfrm>
            <a:off x="862552" y="4091312"/>
            <a:ext cx="2917598" cy="1941920"/>
          </a:xfrm>
          <a:prstGeom prst="round2DiagRect">
            <a:avLst>
              <a:gd name="adj1" fmla="val 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al Estate 9">
  <p:cSld name="Real Estate 9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1" name="Google Shape;171;p19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172" name="Google Shape;172;p19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3" name="Google Shape;173;p19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74" name="Google Shape;174;p19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5" name="Google Shape;175;p19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19"/>
          <p:cNvSpPr>
            <a:spLocks noGrp="1"/>
          </p:cNvSpPr>
          <p:nvPr>
            <p:ph type="pic" idx="2"/>
          </p:nvPr>
        </p:nvSpPr>
        <p:spPr>
          <a:xfrm>
            <a:off x="1008670" y="1886299"/>
            <a:ext cx="2223787" cy="222378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77" name="Google Shape;177;p19"/>
          <p:cNvSpPr>
            <a:spLocks noGrp="1"/>
          </p:cNvSpPr>
          <p:nvPr>
            <p:ph type="pic" idx="3"/>
          </p:nvPr>
        </p:nvSpPr>
        <p:spPr>
          <a:xfrm>
            <a:off x="3516199" y="1886299"/>
            <a:ext cx="2223787" cy="222378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78" name="Google Shape;178;p19"/>
          <p:cNvSpPr>
            <a:spLocks noGrp="1"/>
          </p:cNvSpPr>
          <p:nvPr>
            <p:ph type="pic" idx="4"/>
          </p:nvPr>
        </p:nvSpPr>
        <p:spPr>
          <a:xfrm>
            <a:off x="6032446" y="1886299"/>
            <a:ext cx="2223787" cy="222378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79" name="Google Shape;179;p19"/>
          <p:cNvSpPr>
            <a:spLocks noGrp="1"/>
          </p:cNvSpPr>
          <p:nvPr>
            <p:ph type="pic" idx="5"/>
          </p:nvPr>
        </p:nvSpPr>
        <p:spPr>
          <a:xfrm>
            <a:off x="2266793" y="3969623"/>
            <a:ext cx="2223787" cy="222378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80" name="Google Shape;180;p19"/>
          <p:cNvSpPr>
            <a:spLocks noGrp="1"/>
          </p:cNvSpPr>
          <p:nvPr>
            <p:ph type="pic" idx="6"/>
          </p:nvPr>
        </p:nvSpPr>
        <p:spPr>
          <a:xfrm>
            <a:off x="4774322" y="3969623"/>
            <a:ext cx="2223787" cy="222378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81" name="Google Shape;181;p19"/>
          <p:cNvSpPr>
            <a:spLocks noGrp="1"/>
          </p:cNvSpPr>
          <p:nvPr>
            <p:ph type="pic" idx="7"/>
          </p:nvPr>
        </p:nvSpPr>
        <p:spPr>
          <a:xfrm>
            <a:off x="7290569" y="3969623"/>
            <a:ext cx="2223787" cy="222378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1">
  <p:cSld name="Social Media 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6" name="Google Shape;186;p20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187" name="Google Shape;187;p20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8" name="Google Shape;188;p20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89" name="Google Shape;189;p20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0" name="Google Shape;190;p20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20"/>
          <p:cNvSpPr>
            <a:spLocks noGrp="1"/>
          </p:cNvSpPr>
          <p:nvPr>
            <p:ph type="pic" idx="2"/>
          </p:nvPr>
        </p:nvSpPr>
        <p:spPr>
          <a:xfrm>
            <a:off x="0" y="1988289"/>
            <a:ext cx="12192000" cy="2190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2">
  <p:cSld name="Social Media 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6" name="Google Shape;196;p21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197" name="Google Shape;197;p21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8" name="Google Shape;198;p21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99" name="Google Shape;199;p21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00" name="Google Shape;200;p21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1"/>
          <p:cNvSpPr>
            <a:spLocks noGrp="1"/>
          </p:cNvSpPr>
          <p:nvPr>
            <p:ph type="pic" idx="2"/>
          </p:nvPr>
        </p:nvSpPr>
        <p:spPr>
          <a:xfrm>
            <a:off x="0" y="0"/>
            <a:ext cx="625194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(3)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>
            <a:spLocks noGrp="1"/>
          </p:cNvSpPr>
          <p:nvPr>
            <p:ph type="pic" idx="3"/>
          </p:nvPr>
        </p:nvSpPr>
        <p:spPr>
          <a:xfrm>
            <a:off x="6304236" y="625078"/>
            <a:ext cx="5000626" cy="265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>
            <a:spLocks noGrp="1"/>
          </p:cNvSpPr>
          <p:nvPr>
            <p:ph type="pic" idx="4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1">
  <p:cSld name="Creative &amp; Photography 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6" name="Google Shape;206;p22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207" name="Google Shape;207;p22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8" name="Google Shape;208;p22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09" name="Google Shape;209;p22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10" name="Google Shape;210;p22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22"/>
          <p:cNvSpPr>
            <a:spLocks noGrp="1"/>
          </p:cNvSpPr>
          <p:nvPr>
            <p:ph type="pic" idx="2"/>
          </p:nvPr>
        </p:nvSpPr>
        <p:spPr>
          <a:xfrm>
            <a:off x="531876" y="489098"/>
            <a:ext cx="3689250" cy="587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2">
  <p:cSld name="Creative &amp; Photography 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6" name="Google Shape;216;p23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217" name="Google Shape;217;p23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8" name="Google Shape;218;p23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19" name="Google Shape;219;p23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20" name="Google Shape;220;p23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23"/>
          <p:cNvSpPr>
            <a:spLocks noGrp="1"/>
          </p:cNvSpPr>
          <p:nvPr>
            <p:ph type="pic" idx="2"/>
          </p:nvPr>
        </p:nvSpPr>
        <p:spPr>
          <a:xfrm>
            <a:off x="1471135" y="1961864"/>
            <a:ext cx="2934274" cy="293427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22" name="Google Shape;222;p23"/>
          <p:cNvSpPr>
            <a:spLocks noGrp="1"/>
          </p:cNvSpPr>
          <p:nvPr>
            <p:ph type="pic" idx="3"/>
          </p:nvPr>
        </p:nvSpPr>
        <p:spPr>
          <a:xfrm>
            <a:off x="4628863" y="1961864"/>
            <a:ext cx="2934274" cy="293427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23" name="Google Shape;223;p23"/>
          <p:cNvSpPr>
            <a:spLocks noGrp="1"/>
          </p:cNvSpPr>
          <p:nvPr>
            <p:ph type="pic" idx="4"/>
          </p:nvPr>
        </p:nvSpPr>
        <p:spPr>
          <a:xfrm>
            <a:off x="7786591" y="1961864"/>
            <a:ext cx="2934274" cy="293427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3">
  <p:cSld name="Creative &amp; Photography 3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4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8" name="Google Shape;228;p24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229" name="Google Shape;229;p24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0" name="Google Shape;230;p24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31" name="Google Shape;231;p24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32" name="Google Shape;232;p24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24"/>
          <p:cNvSpPr>
            <a:spLocks noGrp="1"/>
          </p:cNvSpPr>
          <p:nvPr>
            <p:ph type="pic" idx="2"/>
          </p:nvPr>
        </p:nvSpPr>
        <p:spPr>
          <a:xfrm>
            <a:off x="531876" y="489098"/>
            <a:ext cx="11151314" cy="587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4">
  <p:cSld name="Creative &amp; Photography 4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5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8" name="Google Shape;238;p25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239" name="Google Shape;239;p25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0" name="Google Shape;240;p25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41" name="Google Shape;241;p25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42" name="Google Shape;242;p25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25"/>
          <p:cNvSpPr>
            <a:spLocks noGrp="1"/>
          </p:cNvSpPr>
          <p:nvPr>
            <p:ph type="pic" idx="2"/>
          </p:nvPr>
        </p:nvSpPr>
        <p:spPr>
          <a:xfrm>
            <a:off x="531876" y="489098"/>
            <a:ext cx="6885432" cy="293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44" name="Google Shape;244;p25"/>
          <p:cNvSpPr>
            <a:spLocks noGrp="1"/>
          </p:cNvSpPr>
          <p:nvPr>
            <p:ph type="pic" idx="3"/>
          </p:nvPr>
        </p:nvSpPr>
        <p:spPr>
          <a:xfrm>
            <a:off x="531876" y="3429000"/>
            <a:ext cx="3442716" cy="293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45" name="Google Shape;245;p25"/>
          <p:cNvSpPr>
            <a:spLocks noGrp="1"/>
          </p:cNvSpPr>
          <p:nvPr>
            <p:ph type="pic" idx="4"/>
          </p:nvPr>
        </p:nvSpPr>
        <p:spPr>
          <a:xfrm>
            <a:off x="3974592" y="3429000"/>
            <a:ext cx="3442716" cy="293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5">
  <p:cSld name="Creative &amp; Photography 5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26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26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50" name="Google Shape;250;p26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251" name="Google Shape;251;p26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2" name="Google Shape;252;p26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53" name="Google Shape;253;p26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4" name="Google Shape;254;p26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26"/>
          <p:cNvSpPr>
            <a:spLocks noGrp="1"/>
          </p:cNvSpPr>
          <p:nvPr>
            <p:ph type="pic" idx="2"/>
          </p:nvPr>
        </p:nvSpPr>
        <p:spPr>
          <a:xfrm>
            <a:off x="531876" y="3429000"/>
            <a:ext cx="3698748" cy="293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56" name="Google Shape;256;p26"/>
          <p:cNvSpPr>
            <a:spLocks noGrp="1"/>
          </p:cNvSpPr>
          <p:nvPr>
            <p:ph type="pic" idx="3"/>
          </p:nvPr>
        </p:nvSpPr>
        <p:spPr>
          <a:xfrm>
            <a:off x="531876" y="489098"/>
            <a:ext cx="3698748" cy="293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57" name="Google Shape;257;p26"/>
          <p:cNvSpPr>
            <a:spLocks noGrp="1"/>
          </p:cNvSpPr>
          <p:nvPr>
            <p:ph type="pic" idx="4"/>
          </p:nvPr>
        </p:nvSpPr>
        <p:spPr>
          <a:xfrm>
            <a:off x="4230624" y="3429000"/>
            <a:ext cx="3698748" cy="293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58" name="Google Shape;258;p26"/>
          <p:cNvSpPr>
            <a:spLocks noGrp="1"/>
          </p:cNvSpPr>
          <p:nvPr>
            <p:ph type="pic" idx="5"/>
          </p:nvPr>
        </p:nvSpPr>
        <p:spPr>
          <a:xfrm>
            <a:off x="4230624" y="489098"/>
            <a:ext cx="3698748" cy="293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59" name="Google Shape;259;p26"/>
          <p:cNvSpPr>
            <a:spLocks noGrp="1"/>
          </p:cNvSpPr>
          <p:nvPr>
            <p:ph type="pic" idx="6"/>
          </p:nvPr>
        </p:nvSpPr>
        <p:spPr>
          <a:xfrm>
            <a:off x="7923716" y="3429000"/>
            <a:ext cx="3698748" cy="293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60" name="Google Shape;260;p26"/>
          <p:cNvSpPr>
            <a:spLocks noGrp="1"/>
          </p:cNvSpPr>
          <p:nvPr>
            <p:ph type="pic" idx="7"/>
          </p:nvPr>
        </p:nvSpPr>
        <p:spPr>
          <a:xfrm>
            <a:off x="7923716" y="489098"/>
            <a:ext cx="3698748" cy="293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6">
  <p:cSld name="Creative &amp; Photography 6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27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5" name="Google Shape;265;p27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266" name="Google Shape;266;p27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7" name="Google Shape;267;p27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68" name="Google Shape;268;p27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9" name="Google Shape;269;p27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27"/>
          <p:cNvSpPr>
            <a:spLocks noGrp="1"/>
          </p:cNvSpPr>
          <p:nvPr>
            <p:ph type="pic" idx="2"/>
          </p:nvPr>
        </p:nvSpPr>
        <p:spPr>
          <a:xfrm>
            <a:off x="531876" y="489098"/>
            <a:ext cx="8012386" cy="587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7">
  <p:cSld name="Creative &amp; Photography 7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28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5" name="Google Shape;275;p28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276" name="Google Shape;276;p28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7" name="Google Shape;277;p28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78" name="Google Shape;278;p28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9" name="Google Shape;279;p28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28"/>
          <p:cNvSpPr>
            <a:spLocks noGrp="1"/>
          </p:cNvSpPr>
          <p:nvPr>
            <p:ph type="pic" idx="2"/>
          </p:nvPr>
        </p:nvSpPr>
        <p:spPr>
          <a:xfrm>
            <a:off x="531876" y="489098"/>
            <a:ext cx="2052828" cy="201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81" name="Google Shape;281;p28"/>
          <p:cNvSpPr>
            <a:spLocks noGrp="1"/>
          </p:cNvSpPr>
          <p:nvPr>
            <p:ph type="pic" idx="3"/>
          </p:nvPr>
        </p:nvSpPr>
        <p:spPr>
          <a:xfrm>
            <a:off x="2800731" y="489098"/>
            <a:ext cx="2052828" cy="201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82" name="Google Shape;282;p28"/>
          <p:cNvSpPr>
            <a:spLocks noGrp="1"/>
          </p:cNvSpPr>
          <p:nvPr>
            <p:ph type="pic" idx="4"/>
          </p:nvPr>
        </p:nvSpPr>
        <p:spPr>
          <a:xfrm>
            <a:off x="5069586" y="489098"/>
            <a:ext cx="2052828" cy="201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83" name="Google Shape;283;p28"/>
          <p:cNvSpPr>
            <a:spLocks noGrp="1"/>
          </p:cNvSpPr>
          <p:nvPr>
            <p:ph type="pic" idx="5"/>
          </p:nvPr>
        </p:nvSpPr>
        <p:spPr>
          <a:xfrm>
            <a:off x="7338441" y="489098"/>
            <a:ext cx="2052828" cy="201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84" name="Google Shape;284;p28"/>
          <p:cNvSpPr>
            <a:spLocks noGrp="1"/>
          </p:cNvSpPr>
          <p:nvPr>
            <p:ph type="pic" idx="6"/>
          </p:nvPr>
        </p:nvSpPr>
        <p:spPr>
          <a:xfrm>
            <a:off x="9607296" y="489098"/>
            <a:ext cx="2052828" cy="201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8">
  <p:cSld name="Creative &amp; Photography 8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29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29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9" name="Google Shape;289;p29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290" name="Google Shape;290;p29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1" name="Google Shape;291;p29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92" name="Google Shape;292;p29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93" name="Google Shape;293;p29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29"/>
          <p:cNvSpPr>
            <a:spLocks noGrp="1"/>
          </p:cNvSpPr>
          <p:nvPr>
            <p:ph type="pic" idx="2"/>
          </p:nvPr>
        </p:nvSpPr>
        <p:spPr>
          <a:xfrm>
            <a:off x="531876" y="489098"/>
            <a:ext cx="2052828" cy="201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95" name="Google Shape;295;p29"/>
          <p:cNvSpPr>
            <a:spLocks noGrp="1"/>
          </p:cNvSpPr>
          <p:nvPr>
            <p:ph type="pic" idx="3"/>
          </p:nvPr>
        </p:nvSpPr>
        <p:spPr>
          <a:xfrm>
            <a:off x="2800731" y="489098"/>
            <a:ext cx="2052828" cy="201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96" name="Google Shape;296;p29"/>
          <p:cNvSpPr>
            <a:spLocks noGrp="1"/>
          </p:cNvSpPr>
          <p:nvPr>
            <p:ph type="pic" idx="4"/>
          </p:nvPr>
        </p:nvSpPr>
        <p:spPr>
          <a:xfrm>
            <a:off x="5069586" y="489098"/>
            <a:ext cx="2052828" cy="201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97" name="Google Shape;297;p29"/>
          <p:cNvSpPr>
            <a:spLocks noGrp="1"/>
          </p:cNvSpPr>
          <p:nvPr>
            <p:ph type="pic" idx="5"/>
          </p:nvPr>
        </p:nvSpPr>
        <p:spPr>
          <a:xfrm>
            <a:off x="7338441" y="489098"/>
            <a:ext cx="2052828" cy="201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98" name="Google Shape;298;p29"/>
          <p:cNvSpPr>
            <a:spLocks noGrp="1"/>
          </p:cNvSpPr>
          <p:nvPr>
            <p:ph type="pic" idx="6"/>
          </p:nvPr>
        </p:nvSpPr>
        <p:spPr>
          <a:xfrm>
            <a:off x="9607296" y="489098"/>
            <a:ext cx="2052828" cy="201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99" name="Google Shape;299;p29"/>
          <p:cNvSpPr>
            <a:spLocks noGrp="1"/>
          </p:cNvSpPr>
          <p:nvPr>
            <p:ph type="pic" idx="7"/>
          </p:nvPr>
        </p:nvSpPr>
        <p:spPr>
          <a:xfrm>
            <a:off x="531877" y="2781194"/>
            <a:ext cx="5455538" cy="355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00" name="Google Shape;300;p29"/>
          <p:cNvSpPr>
            <a:spLocks noGrp="1"/>
          </p:cNvSpPr>
          <p:nvPr>
            <p:ph type="pic" idx="8"/>
          </p:nvPr>
        </p:nvSpPr>
        <p:spPr>
          <a:xfrm>
            <a:off x="6203442" y="2781194"/>
            <a:ext cx="5456682" cy="355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8 - 2">
  <p:cSld name="Creative &amp; Photography 8 - 2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30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0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5" name="Google Shape;305;p30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06" name="Google Shape;306;p30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7" name="Google Shape;307;p30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308" name="Google Shape;308;p30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9" name="Google Shape;309;p30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30"/>
          <p:cNvSpPr>
            <a:spLocks noGrp="1"/>
          </p:cNvSpPr>
          <p:nvPr>
            <p:ph type="pic" idx="2"/>
          </p:nvPr>
        </p:nvSpPr>
        <p:spPr>
          <a:xfrm rot="-255121">
            <a:off x="4395362" y="1953112"/>
            <a:ext cx="1798920" cy="1272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11" name="Google Shape;311;p30"/>
          <p:cNvSpPr>
            <a:spLocks noGrp="1"/>
          </p:cNvSpPr>
          <p:nvPr>
            <p:ph type="pic" idx="3"/>
          </p:nvPr>
        </p:nvSpPr>
        <p:spPr>
          <a:xfrm rot="172580">
            <a:off x="5765503" y="833630"/>
            <a:ext cx="1508605" cy="241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12" name="Google Shape;312;p30"/>
          <p:cNvSpPr>
            <a:spLocks noGrp="1"/>
          </p:cNvSpPr>
          <p:nvPr>
            <p:ph type="pic" idx="4"/>
          </p:nvPr>
        </p:nvSpPr>
        <p:spPr>
          <a:xfrm rot="431303">
            <a:off x="7116844" y="1841763"/>
            <a:ext cx="1287506" cy="145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13" name="Google Shape;313;p30"/>
          <p:cNvSpPr>
            <a:spLocks noGrp="1"/>
          </p:cNvSpPr>
          <p:nvPr>
            <p:ph type="pic" idx="5"/>
          </p:nvPr>
        </p:nvSpPr>
        <p:spPr>
          <a:xfrm rot="248482">
            <a:off x="4396601" y="3720276"/>
            <a:ext cx="1372890" cy="132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14" name="Google Shape;314;p30"/>
          <p:cNvSpPr>
            <a:spLocks noGrp="1"/>
          </p:cNvSpPr>
          <p:nvPr>
            <p:ph type="pic" idx="6"/>
          </p:nvPr>
        </p:nvSpPr>
        <p:spPr>
          <a:xfrm rot="-220291">
            <a:off x="6950379" y="3687992"/>
            <a:ext cx="1428371" cy="115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15" name="Google Shape;315;p30"/>
          <p:cNvSpPr>
            <a:spLocks noGrp="1"/>
          </p:cNvSpPr>
          <p:nvPr>
            <p:ph type="pic" idx="7"/>
          </p:nvPr>
        </p:nvSpPr>
        <p:spPr>
          <a:xfrm rot="-494626">
            <a:off x="5694615" y="3637404"/>
            <a:ext cx="1506564" cy="211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9">
  <p:cSld name="Creative &amp; Photography 9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31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20" name="Google Shape;320;p31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21" name="Google Shape;321;p31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2" name="Google Shape;322;p31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323" name="Google Shape;323;p31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4" name="Google Shape;324;p31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31"/>
          <p:cNvSpPr>
            <a:spLocks noGrp="1"/>
          </p:cNvSpPr>
          <p:nvPr>
            <p:ph type="pic" idx="2"/>
          </p:nvPr>
        </p:nvSpPr>
        <p:spPr>
          <a:xfrm>
            <a:off x="3035807" y="3535680"/>
            <a:ext cx="2951607" cy="280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26" name="Google Shape;326;p31"/>
          <p:cNvSpPr>
            <a:spLocks noGrp="1"/>
          </p:cNvSpPr>
          <p:nvPr>
            <p:ph type="pic" idx="3"/>
          </p:nvPr>
        </p:nvSpPr>
        <p:spPr>
          <a:xfrm>
            <a:off x="6203442" y="3535680"/>
            <a:ext cx="5456682" cy="280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27" name="Google Shape;327;p31"/>
          <p:cNvSpPr>
            <a:spLocks noGrp="1"/>
          </p:cNvSpPr>
          <p:nvPr>
            <p:ph type="pic" idx="4"/>
          </p:nvPr>
        </p:nvSpPr>
        <p:spPr>
          <a:xfrm>
            <a:off x="3035807" y="487680"/>
            <a:ext cx="2951607" cy="280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28" name="Google Shape;328;p31"/>
          <p:cNvSpPr>
            <a:spLocks noGrp="1"/>
          </p:cNvSpPr>
          <p:nvPr>
            <p:ph type="pic" idx="5"/>
          </p:nvPr>
        </p:nvSpPr>
        <p:spPr>
          <a:xfrm>
            <a:off x="6203442" y="487680"/>
            <a:ext cx="5456682" cy="280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without Header &amp; Footer">
  <p:cSld name="Full Image without Header &amp; Foo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>
            <a:spLocks noGrp="1"/>
          </p:cNvSpPr>
          <p:nvPr>
            <p:ph type="pic" idx="2"/>
          </p:nvPr>
        </p:nvSpPr>
        <p:spPr>
          <a:xfrm>
            <a:off x="0" y="0"/>
            <a:ext cx="12191999" cy="687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10">
  <p:cSld name="Creative &amp; Photography 10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32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32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33" name="Google Shape;333;p32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4" name="Google Shape;334;p32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5" name="Google Shape;335;p32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336" name="Google Shape;336;p32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" name="Google Shape;337;p32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32"/>
          <p:cNvSpPr>
            <a:spLocks noGrp="1"/>
          </p:cNvSpPr>
          <p:nvPr>
            <p:ph type="pic" idx="2"/>
          </p:nvPr>
        </p:nvSpPr>
        <p:spPr>
          <a:xfrm>
            <a:off x="3728466" y="3535680"/>
            <a:ext cx="5456682" cy="280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39" name="Google Shape;339;p32"/>
          <p:cNvSpPr>
            <a:spLocks noGrp="1"/>
          </p:cNvSpPr>
          <p:nvPr>
            <p:ph type="pic" idx="3"/>
          </p:nvPr>
        </p:nvSpPr>
        <p:spPr>
          <a:xfrm>
            <a:off x="560831" y="487680"/>
            <a:ext cx="2951607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40" name="Google Shape;340;p32"/>
          <p:cNvSpPr>
            <a:spLocks noGrp="1"/>
          </p:cNvSpPr>
          <p:nvPr>
            <p:ph type="pic" idx="4"/>
          </p:nvPr>
        </p:nvSpPr>
        <p:spPr>
          <a:xfrm>
            <a:off x="3728466" y="487680"/>
            <a:ext cx="5456682" cy="280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11">
  <p:cSld name="Creative &amp; Photography 1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3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33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33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45" name="Google Shape;345;p33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46" name="Google Shape;346;p33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7" name="Google Shape;347;p33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348" name="Google Shape;348;p33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9" name="Google Shape;349;p33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33"/>
          <p:cNvSpPr>
            <a:spLocks noGrp="1"/>
          </p:cNvSpPr>
          <p:nvPr>
            <p:ph type="pic" idx="2"/>
          </p:nvPr>
        </p:nvSpPr>
        <p:spPr>
          <a:xfrm>
            <a:off x="560831" y="3429000"/>
            <a:ext cx="2951607" cy="291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51" name="Google Shape;351;p33"/>
          <p:cNvSpPr>
            <a:spLocks noGrp="1"/>
          </p:cNvSpPr>
          <p:nvPr>
            <p:ph type="pic" idx="3"/>
          </p:nvPr>
        </p:nvSpPr>
        <p:spPr>
          <a:xfrm>
            <a:off x="560831" y="518160"/>
            <a:ext cx="2951607" cy="291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52" name="Google Shape;352;p33"/>
          <p:cNvSpPr>
            <a:spLocks noGrp="1"/>
          </p:cNvSpPr>
          <p:nvPr>
            <p:ph type="pic" idx="4"/>
          </p:nvPr>
        </p:nvSpPr>
        <p:spPr>
          <a:xfrm>
            <a:off x="3512438" y="3429000"/>
            <a:ext cx="2951607" cy="291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53" name="Google Shape;353;p33"/>
          <p:cNvSpPr>
            <a:spLocks noGrp="1"/>
          </p:cNvSpPr>
          <p:nvPr>
            <p:ph type="pic" idx="5"/>
          </p:nvPr>
        </p:nvSpPr>
        <p:spPr>
          <a:xfrm>
            <a:off x="3512438" y="518160"/>
            <a:ext cx="2951607" cy="291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54" name="Google Shape;354;p33"/>
          <p:cNvSpPr>
            <a:spLocks noGrp="1"/>
          </p:cNvSpPr>
          <p:nvPr>
            <p:ph type="pic" idx="6"/>
          </p:nvPr>
        </p:nvSpPr>
        <p:spPr>
          <a:xfrm>
            <a:off x="6464045" y="518160"/>
            <a:ext cx="5158419" cy="582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12">
  <p:cSld name="Creative &amp; Photography 1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34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34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59" name="Google Shape;359;p34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60" name="Google Shape;360;p34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1" name="Google Shape;361;p34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362" name="Google Shape;362;p34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63" name="Google Shape;363;p34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34"/>
          <p:cNvSpPr>
            <a:spLocks noGrp="1"/>
          </p:cNvSpPr>
          <p:nvPr>
            <p:ph type="pic" idx="2"/>
          </p:nvPr>
        </p:nvSpPr>
        <p:spPr>
          <a:xfrm>
            <a:off x="560832" y="518160"/>
            <a:ext cx="2767584" cy="200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65" name="Google Shape;365;p34"/>
          <p:cNvSpPr>
            <a:spLocks noGrp="1"/>
          </p:cNvSpPr>
          <p:nvPr>
            <p:ph type="pic" idx="3"/>
          </p:nvPr>
        </p:nvSpPr>
        <p:spPr>
          <a:xfrm>
            <a:off x="560832" y="2523744"/>
            <a:ext cx="2767584" cy="200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66" name="Google Shape;366;p34"/>
          <p:cNvSpPr>
            <a:spLocks noGrp="1"/>
          </p:cNvSpPr>
          <p:nvPr>
            <p:ph type="pic" idx="4"/>
          </p:nvPr>
        </p:nvSpPr>
        <p:spPr>
          <a:xfrm>
            <a:off x="3328416" y="518160"/>
            <a:ext cx="2767584" cy="200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67" name="Google Shape;367;p34"/>
          <p:cNvSpPr>
            <a:spLocks noGrp="1"/>
          </p:cNvSpPr>
          <p:nvPr>
            <p:ph type="pic" idx="5"/>
          </p:nvPr>
        </p:nvSpPr>
        <p:spPr>
          <a:xfrm>
            <a:off x="3328416" y="2523744"/>
            <a:ext cx="2767584" cy="200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68" name="Google Shape;368;p34"/>
          <p:cNvSpPr>
            <a:spLocks noGrp="1"/>
          </p:cNvSpPr>
          <p:nvPr>
            <p:ph type="pic" idx="6"/>
          </p:nvPr>
        </p:nvSpPr>
        <p:spPr>
          <a:xfrm>
            <a:off x="6096000" y="518160"/>
            <a:ext cx="2767584" cy="200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69" name="Google Shape;369;p34"/>
          <p:cNvSpPr>
            <a:spLocks noGrp="1"/>
          </p:cNvSpPr>
          <p:nvPr>
            <p:ph type="pic" idx="7"/>
          </p:nvPr>
        </p:nvSpPr>
        <p:spPr>
          <a:xfrm>
            <a:off x="6096000" y="2523744"/>
            <a:ext cx="2767584" cy="200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70" name="Google Shape;370;p34"/>
          <p:cNvSpPr>
            <a:spLocks noGrp="1"/>
          </p:cNvSpPr>
          <p:nvPr>
            <p:ph type="pic" idx="8"/>
          </p:nvPr>
        </p:nvSpPr>
        <p:spPr>
          <a:xfrm>
            <a:off x="8863584" y="518160"/>
            <a:ext cx="2767584" cy="200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71" name="Google Shape;371;p34"/>
          <p:cNvSpPr>
            <a:spLocks noGrp="1"/>
          </p:cNvSpPr>
          <p:nvPr>
            <p:ph type="pic" idx="9"/>
          </p:nvPr>
        </p:nvSpPr>
        <p:spPr>
          <a:xfrm>
            <a:off x="8863584" y="2523744"/>
            <a:ext cx="2767584" cy="200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13">
  <p:cSld name="Creative &amp; Photography 13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5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35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35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76" name="Google Shape;376;p35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77" name="Google Shape;377;p35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8" name="Google Shape;378;p35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379" name="Google Shape;379;p35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80" name="Google Shape;380;p35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35"/>
          <p:cNvSpPr>
            <a:spLocks noGrp="1"/>
          </p:cNvSpPr>
          <p:nvPr>
            <p:ph type="pic" idx="2"/>
          </p:nvPr>
        </p:nvSpPr>
        <p:spPr>
          <a:xfrm>
            <a:off x="560831" y="487680"/>
            <a:ext cx="2951607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82" name="Google Shape;382;p35"/>
          <p:cNvSpPr>
            <a:spLocks noGrp="1"/>
          </p:cNvSpPr>
          <p:nvPr>
            <p:ph type="pic" idx="3"/>
          </p:nvPr>
        </p:nvSpPr>
        <p:spPr>
          <a:xfrm>
            <a:off x="3512438" y="487680"/>
            <a:ext cx="2951607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83" name="Google Shape;383;p35"/>
          <p:cNvSpPr>
            <a:spLocks noGrp="1"/>
          </p:cNvSpPr>
          <p:nvPr>
            <p:ph type="pic" idx="4"/>
          </p:nvPr>
        </p:nvSpPr>
        <p:spPr>
          <a:xfrm>
            <a:off x="6464045" y="487680"/>
            <a:ext cx="5166339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14">
  <p:cSld name="Creative &amp; Photography 14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36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7" name="Google Shape;387;p36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8" name="Google Shape;388;p36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89" name="Google Shape;389;p36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0" name="Google Shape;390;p36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391" name="Google Shape;391;p36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2" name="Google Shape;392;p36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36"/>
          <p:cNvSpPr>
            <a:spLocks noGrp="1"/>
          </p:cNvSpPr>
          <p:nvPr>
            <p:ph type="pic" idx="2"/>
          </p:nvPr>
        </p:nvSpPr>
        <p:spPr>
          <a:xfrm>
            <a:off x="560831" y="487680"/>
            <a:ext cx="11069553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15">
  <p:cSld name="Creative &amp; Photography 15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7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37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37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98" name="Google Shape;398;p37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99" name="Google Shape;399;p37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0" name="Google Shape;400;p37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401" name="Google Shape;401;p37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02" name="Google Shape;402;p37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3" name="Google Shape;403;p37"/>
          <p:cNvSpPr>
            <a:spLocks noGrp="1"/>
          </p:cNvSpPr>
          <p:nvPr>
            <p:ph type="pic" idx="2"/>
          </p:nvPr>
        </p:nvSpPr>
        <p:spPr>
          <a:xfrm>
            <a:off x="1292352" y="1027178"/>
            <a:ext cx="4803648" cy="480364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16">
  <p:cSld name="Creative &amp; Photography 16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8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6" name="Google Shape;406;p38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38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08" name="Google Shape;408;p38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409" name="Google Shape;409;p38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0" name="Google Shape;410;p38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411" name="Google Shape;411;p38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12" name="Google Shape;412;p38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38"/>
          <p:cNvSpPr>
            <a:spLocks noGrp="1"/>
          </p:cNvSpPr>
          <p:nvPr>
            <p:ph type="pic" idx="2"/>
          </p:nvPr>
        </p:nvSpPr>
        <p:spPr>
          <a:xfrm>
            <a:off x="524256" y="545594"/>
            <a:ext cx="5791200" cy="5791196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14" name="Google Shape;414;p38"/>
          <p:cNvSpPr>
            <a:spLocks noGrp="1"/>
          </p:cNvSpPr>
          <p:nvPr>
            <p:ph type="pic" idx="3"/>
          </p:nvPr>
        </p:nvSpPr>
        <p:spPr>
          <a:xfrm>
            <a:off x="6705600" y="545594"/>
            <a:ext cx="2231136" cy="220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15" name="Google Shape;415;p38"/>
          <p:cNvSpPr>
            <a:spLocks noGrp="1"/>
          </p:cNvSpPr>
          <p:nvPr>
            <p:ph type="pic" idx="4"/>
          </p:nvPr>
        </p:nvSpPr>
        <p:spPr>
          <a:xfrm>
            <a:off x="9326880" y="545594"/>
            <a:ext cx="2231136" cy="220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17">
  <p:cSld name="Creative &amp; Photography 17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9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8" name="Google Shape;418;p39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p39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20" name="Google Shape;420;p39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421" name="Google Shape;421;p39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2" name="Google Shape;422;p39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423" name="Google Shape;423;p39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24" name="Google Shape;424;p39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39"/>
          <p:cNvSpPr>
            <a:spLocks noGrp="1"/>
          </p:cNvSpPr>
          <p:nvPr>
            <p:ph type="pic" idx="2"/>
          </p:nvPr>
        </p:nvSpPr>
        <p:spPr>
          <a:xfrm>
            <a:off x="560831" y="3429000"/>
            <a:ext cx="11069553" cy="291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26" name="Google Shape;426;p39"/>
          <p:cNvSpPr>
            <a:spLocks noGrp="1"/>
          </p:cNvSpPr>
          <p:nvPr>
            <p:ph type="pic" idx="3"/>
          </p:nvPr>
        </p:nvSpPr>
        <p:spPr>
          <a:xfrm>
            <a:off x="8544262" y="545594"/>
            <a:ext cx="3078202" cy="288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27" name="Google Shape;427;p39"/>
          <p:cNvSpPr>
            <a:spLocks noGrp="1"/>
          </p:cNvSpPr>
          <p:nvPr>
            <p:ph type="pic" idx="4"/>
          </p:nvPr>
        </p:nvSpPr>
        <p:spPr>
          <a:xfrm>
            <a:off x="5470332" y="545594"/>
            <a:ext cx="3078202" cy="288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18">
  <p:cSld name="Creative &amp; Photography 18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0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p40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1" name="Google Shape;431;p40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32" name="Google Shape;432;p40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433" name="Google Shape;433;p40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4" name="Google Shape;434;p40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435" name="Google Shape;435;p40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36" name="Google Shape;436;p40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7" name="Google Shape;437;p40"/>
          <p:cNvSpPr>
            <a:spLocks noGrp="1"/>
          </p:cNvSpPr>
          <p:nvPr>
            <p:ph type="pic" idx="2"/>
          </p:nvPr>
        </p:nvSpPr>
        <p:spPr>
          <a:xfrm>
            <a:off x="8278947" y="1865376"/>
            <a:ext cx="3343517" cy="317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38" name="Google Shape;438;p40"/>
          <p:cNvSpPr>
            <a:spLocks noGrp="1"/>
          </p:cNvSpPr>
          <p:nvPr>
            <p:ph type="pic" idx="3"/>
          </p:nvPr>
        </p:nvSpPr>
        <p:spPr>
          <a:xfrm>
            <a:off x="4424241" y="1865376"/>
            <a:ext cx="3343517" cy="317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39" name="Google Shape;439;p40"/>
          <p:cNvSpPr>
            <a:spLocks noGrp="1"/>
          </p:cNvSpPr>
          <p:nvPr>
            <p:ph type="pic" idx="4"/>
          </p:nvPr>
        </p:nvSpPr>
        <p:spPr>
          <a:xfrm>
            <a:off x="569535" y="1865376"/>
            <a:ext cx="3343517" cy="317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19">
  <p:cSld name="Creative &amp; Photography 19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1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2" name="Google Shape;442;p41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41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44" name="Google Shape;444;p41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445" name="Google Shape;445;p41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6" name="Google Shape;446;p41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447" name="Google Shape;447;p41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48" name="Google Shape;448;p41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9" name="Google Shape;449;p41"/>
          <p:cNvSpPr>
            <a:spLocks noGrp="1"/>
          </p:cNvSpPr>
          <p:nvPr>
            <p:ph type="pic" idx="2"/>
          </p:nvPr>
        </p:nvSpPr>
        <p:spPr>
          <a:xfrm>
            <a:off x="7144513" y="646176"/>
            <a:ext cx="4477952" cy="439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50" name="Google Shape;450;p41"/>
          <p:cNvSpPr>
            <a:spLocks noGrp="1"/>
          </p:cNvSpPr>
          <p:nvPr>
            <p:ph type="pic" idx="3"/>
          </p:nvPr>
        </p:nvSpPr>
        <p:spPr>
          <a:xfrm>
            <a:off x="4424241" y="1865376"/>
            <a:ext cx="2720271" cy="4498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51" name="Google Shape;451;p41"/>
          <p:cNvSpPr>
            <a:spLocks noGrp="1"/>
          </p:cNvSpPr>
          <p:nvPr>
            <p:ph type="pic" idx="4"/>
          </p:nvPr>
        </p:nvSpPr>
        <p:spPr>
          <a:xfrm>
            <a:off x="569535" y="1865376"/>
            <a:ext cx="3854706" cy="317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20">
  <p:cSld name="Creative &amp; Photography 20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2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4" name="Google Shape;454;p42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p42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56" name="Google Shape;456;p42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457" name="Google Shape;457;p42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8" name="Google Shape;458;p42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459" name="Google Shape;459;p42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60" name="Google Shape;460;p42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42"/>
          <p:cNvSpPr>
            <a:spLocks noGrp="1"/>
          </p:cNvSpPr>
          <p:nvPr>
            <p:ph type="pic" idx="2"/>
          </p:nvPr>
        </p:nvSpPr>
        <p:spPr>
          <a:xfrm>
            <a:off x="7144513" y="3429000"/>
            <a:ext cx="4477952" cy="293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62" name="Google Shape;462;p42"/>
          <p:cNvSpPr>
            <a:spLocks noGrp="1"/>
          </p:cNvSpPr>
          <p:nvPr>
            <p:ph type="pic" idx="3"/>
          </p:nvPr>
        </p:nvSpPr>
        <p:spPr>
          <a:xfrm>
            <a:off x="4424241" y="646176"/>
            <a:ext cx="2720271" cy="390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63" name="Google Shape;463;p42"/>
          <p:cNvSpPr>
            <a:spLocks noGrp="1"/>
          </p:cNvSpPr>
          <p:nvPr>
            <p:ph type="pic" idx="4"/>
          </p:nvPr>
        </p:nvSpPr>
        <p:spPr>
          <a:xfrm>
            <a:off x="569535" y="1865376"/>
            <a:ext cx="188105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64" name="Google Shape;464;p42"/>
          <p:cNvSpPr>
            <a:spLocks noGrp="1"/>
          </p:cNvSpPr>
          <p:nvPr>
            <p:ph type="pic" idx="5"/>
          </p:nvPr>
        </p:nvSpPr>
        <p:spPr>
          <a:xfrm>
            <a:off x="569535" y="3694176"/>
            <a:ext cx="3854706" cy="267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65" name="Google Shape;465;p42"/>
          <p:cNvSpPr>
            <a:spLocks noGrp="1"/>
          </p:cNvSpPr>
          <p:nvPr>
            <p:ph type="pic" idx="6"/>
          </p:nvPr>
        </p:nvSpPr>
        <p:spPr>
          <a:xfrm>
            <a:off x="2450592" y="1865376"/>
            <a:ext cx="1973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66" name="Google Shape;466;p42"/>
          <p:cNvSpPr>
            <a:spLocks noGrp="1"/>
          </p:cNvSpPr>
          <p:nvPr>
            <p:ph type="pic" idx="7"/>
          </p:nvPr>
        </p:nvSpPr>
        <p:spPr>
          <a:xfrm>
            <a:off x="4424241" y="4547616"/>
            <a:ext cx="2720271" cy="18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67" name="Google Shape;467;p42"/>
          <p:cNvSpPr>
            <a:spLocks noGrp="1"/>
          </p:cNvSpPr>
          <p:nvPr>
            <p:ph type="pic" idx="8"/>
          </p:nvPr>
        </p:nvSpPr>
        <p:spPr>
          <a:xfrm>
            <a:off x="8973313" y="646176"/>
            <a:ext cx="2649152" cy="27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68" name="Google Shape;468;p42"/>
          <p:cNvSpPr>
            <a:spLocks noGrp="1"/>
          </p:cNvSpPr>
          <p:nvPr>
            <p:ph type="pic" idx="9"/>
          </p:nvPr>
        </p:nvSpPr>
        <p:spPr>
          <a:xfrm>
            <a:off x="7145090" y="1865376"/>
            <a:ext cx="1828222" cy="15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69" name="Google Shape;469;p42"/>
          <p:cNvSpPr>
            <a:spLocks noGrp="1"/>
          </p:cNvSpPr>
          <p:nvPr>
            <p:ph type="pic" idx="13"/>
          </p:nvPr>
        </p:nvSpPr>
        <p:spPr>
          <a:xfrm>
            <a:off x="569536" y="646176"/>
            <a:ext cx="3854128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70" name="Google Shape;470;p42"/>
          <p:cNvSpPr>
            <a:spLocks noGrp="1"/>
          </p:cNvSpPr>
          <p:nvPr>
            <p:ph type="pic" idx="14"/>
          </p:nvPr>
        </p:nvSpPr>
        <p:spPr>
          <a:xfrm>
            <a:off x="7145090" y="646176"/>
            <a:ext cx="182822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21">
  <p:cSld name="Creative &amp; Photography 2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3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p43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4" name="Google Shape;474;p43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75" name="Google Shape;475;p43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476" name="Google Shape;476;p43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7" name="Google Shape;477;p43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478" name="Google Shape;478;p43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79" name="Google Shape;479;p43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0" name="Google Shape;480;p43"/>
          <p:cNvSpPr>
            <a:spLocks noGrp="1"/>
          </p:cNvSpPr>
          <p:nvPr>
            <p:ph type="pic" idx="2"/>
          </p:nvPr>
        </p:nvSpPr>
        <p:spPr>
          <a:xfrm>
            <a:off x="7144513" y="3429000"/>
            <a:ext cx="4477952" cy="293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81" name="Google Shape;481;p43"/>
          <p:cNvSpPr>
            <a:spLocks noGrp="1"/>
          </p:cNvSpPr>
          <p:nvPr>
            <p:ph type="pic" idx="3"/>
          </p:nvPr>
        </p:nvSpPr>
        <p:spPr>
          <a:xfrm>
            <a:off x="4424241" y="646176"/>
            <a:ext cx="2720271" cy="390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82" name="Google Shape;482;p43"/>
          <p:cNvSpPr>
            <a:spLocks noGrp="1"/>
          </p:cNvSpPr>
          <p:nvPr>
            <p:ph type="pic" idx="4"/>
          </p:nvPr>
        </p:nvSpPr>
        <p:spPr>
          <a:xfrm>
            <a:off x="7144512" y="646176"/>
            <a:ext cx="4477953" cy="278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83" name="Google Shape;483;p43"/>
          <p:cNvSpPr>
            <a:spLocks noGrp="1"/>
          </p:cNvSpPr>
          <p:nvPr>
            <p:ph type="pic" idx="5"/>
          </p:nvPr>
        </p:nvSpPr>
        <p:spPr>
          <a:xfrm>
            <a:off x="569536" y="646176"/>
            <a:ext cx="3854128" cy="390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22">
  <p:cSld name="Creative &amp; Photography 22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4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6" name="Google Shape;486;p44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7" name="Google Shape;487;p44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88" name="Google Shape;488;p44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489" name="Google Shape;489;p44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0" name="Google Shape;490;p44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491" name="Google Shape;491;p44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92" name="Google Shape;492;p44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44"/>
          <p:cNvSpPr>
            <a:spLocks noGrp="1"/>
          </p:cNvSpPr>
          <p:nvPr>
            <p:ph type="pic" idx="2"/>
          </p:nvPr>
        </p:nvSpPr>
        <p:spPr>
          <a:xfrm>
            <a:off x="569535" y="474555"/>
            <a:ext cx="3685473" cy="295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94" name="Google Shape;494;p44"/>
          <p:cNvSpPr>
            <a:spLocks noGrp="1"/>
          </p:cNvSpPr>
          <p:nvPr>
            <p:ph type="pic" idx="3"/>
          </p:nvPr>
        </p:nvSpPr>
        <p:spPr>
          <a:xfrm>
            <a:off x="4253263" y="474555"/>
            <a:ext cx="3685473" cy="295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95" name="Google Shape;495;p44"/>
          <p:cNvSpPr>
            <a:spLocks noGrp="1"/>
          </p:cNvSpPr>
          <p:nvPr>
            <p:ph type="pic" idx="4"/>
          </p:nvPr>
        </p:nvSpPr>
        <p:spPr>
          <a:xfrm>
            <a:off x="7936991" y="474555"/>
            <a:ext cx="3685473" cy="295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96" name="Google Shape;496;p44"/>
          <p:cNvSpPr>
            <a:spLocks noGrp="1"/>
          </p:cNvSpPr>
          <p:nvPr>
            <p:ph type="pic" idx="5"/>
          </p:nvPr>
        </p:nvSpPr>
        <p:spPr>
          <a:xfrm>
            <a:off x="569535" y="3429000"/>
            <a:ext cx="7367456" cy="295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97" name="Google Shape;497;p44"/>
          <p:cNvSpPr>
            <a:spLocks noGrp="1"/>
          </p:cNvSpPr>
          <p:nvPr>
            <p:ph type="pic" idx="6"/>
          </p:nvPr>
        </p:nvSpPr>
        <p:spPr>
          <a:xfrm>
            <a:off x="7936991" y="3429000"/>
            <a:ext cx="3685473" cy="295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23">
  <p:cSld name="Creative &amp; Photography 23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5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0" name="Google Shape;500;p45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p45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02" name="Google Shape;502;p45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503" name="Google Shape;503;p45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4" name="Google Shape;504;p45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505" name="Google Shape;505;p45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06" name="Google Shape;506;p45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7" name="Google Shape;507;p45"/>
          <p:cNvSpPr>
            <a:spLocks noGrp="1"/>
          </p:cNvSpPr>
          <p:nvPr>
            <p:ph type="pic" idx="2"/>
          </p:nvPr>
        </p:nvSpPr>
        <p:spPr>
          <a:xfrm>
            <a:off x="569535" y="474556"/>
            <a:ext cx="5526465" cy="590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08" name="Google Shape;508;p45"/>
          <p:cNvSpPr>
            <a:spLocks noGrp="1"/>
          </p:cNvSpPr>
          <p:nvPr>
            <p:ph type="pic" idx="3"/>
          </p:nvPr>
        </p:nvSpPr>
        <p:spPr>
          <a:xfrm>
            <a:off x="6095999" y="474556"/>
            <a:ext cx="5526465" cy="590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24">
  <p:cSld name="Creative &amp; Photography 24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6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1" name="Google Shape;511;p46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2" name="Google Shape;512;p46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13" name="Google Shape;513;p46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514" name="Google Shape;514;p46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5" name="Google Shape;515;p46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516" name="Google Shape;516;p46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17" name="Google Shape;517;p46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8" name="Google Shape;518;p46"/>
          <p:cNvSpPr>
            <a:spLocks noGrp="1"/>
          </p:cNvSpPr>
          <p:nvPr>
            <p:ph type="pic" idx="2"/>
          </p:nvPr>
        </p:nvSpPr>
        <p:spPr>
          <a:xfrm>
            <a:off x="6315456" y="474556"/>
            <a:ext cx="5307008" cy="409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19" name="Google Shape;519;p46"/>
          <p:cNvSpPr>
            <a:spLocks noGrp="1"/>
          </p:cNvSpPr>
          <p:nvPr>
            <p:ph type="pic" idx="3"/>
          </p:nvPr>
        </p:nvSpPr>
        <p:spPr>
          <a:xfrm>
            <a:off x="573024" y="474556"/>
            <a:ext cx="5307008" cy="409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25">
  <p:cSld name="Creative &amp; Photography 25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7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2" name="Google Shape;522;p47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3" name="Google Shape;523;p47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24" name="Google Shape;524;p47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525" name="Google Shape;525;p47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6" name="Google Shape;526;p47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527" name="Google Shape;527;p47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28" name="Google Shape;528;p47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9" name="Google Shape;529;p47"/>
          <p:cNvSpPr>
            <a:spLocks noGrp="1"/>
          </p:cNvSpPr>
          <p:nvPr>
            <p:ph type="pic" idx="2"/>
          </p:nvPr>
        </p:nvSpPr>
        <p:spPr>
          <a:xfrm>
            <a:off x="0" y="0"/>
            <a:ext cx="854426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30" name="Google Shape;530;p47"/>
          <p:cNvSpPr>
            <a:spLocks noGrp="1"/>
          </p:cNvSpPr>
          <p:nvPr>
            <p:ph type="pic" idx="3"/>
          </p:nvPr>
        </p:nvSpPr>
        <p:spPr>
          <a:xfrm>
            <a:off x="9026464" y="2596896"/>
            <a:ext cx="2516066" cy="166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31" name="Google Shape;531;p47"/>
          <p:cNvSpPr>
            <a:spLocks noGrp="1"/>
          </p:cNvSpPr>
          <p:nvPr>
            <p:ph type="pic" idx="4"/>
          </p:nvPr>
        </p:nvSpPr>
        <p:spPr>
          <a:xfrm>
            <a:off x="9026464" y="4709818"/>
            <a:ext cx="2516066" cy="166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32" name="Google Shape;532;p47"/>
          <p:cNvSpPr>
            <a:spLocks noGrp="1"/>
          </p:cNvSpPr>
          <p:nvPr>
            <p:ph type="pic" idx="5"/>
          </p:nvPr>
        </p:nvSpPr>
        <p:spPr>
          <a:xfrm>
            <a:off x="9026464" y="483974"/>
            <a:ext cx="2516066" cy="166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26">
  <p:cSld name="Creative &amp; Photography 26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8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5" name="Google Shape;535;p48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6" name="Google Shape;536;p48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37" name="Google Shape;537;p48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538" name="Google Shape;538;p48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9" name="Google Shape;539;p48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540" name="Google Shape;540;p48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41" name="Google Shape;541;p48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2" name="Google Shape;542;p48"/>
          <p:cNvSpPr>
            <a:spLocks noGrp="1"/>
          </p:cNvSpPr>
          <p:nvPr>
            <p:ph type="pic" idx="2"/>
          </p:nvPr>
        </p:nvSpPr>
        <p:spPr>
          <a:xfrm>
            <a:off x="0" y="2267712"/>
            <a:ext cx="121920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27">
  <p:cSld name="Creative &amp; Photography 27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9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5" name="Google Shape;545;p49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6" name="Google Shape;546;p49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47" name="Google Shape;547;p49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548" name="Google Shape;548;p49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9" name="Google Shape;549;p49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550" name="Google Shape;550;p49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51" name="Google Shape;551;p49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2" name="Google Shape;552;p49"/>
          <p:cNvSpPr>
            <a:spLocks noGrp="1"/>
          </p:cNvSpPr>
          <p:nvPr>
            <p:ph type="pic" idx="2"/>
          </p:nvPr>
        </p:nvSpPr>
        <p:spPr>
          <a:xfrm>
            <a:off x="3145536" y="2267712"/>
            <a:ext cx="9046464" cy="380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53" name="Google Shape;553;p49"/>
          <p:cNvSpPr>
            <a:spLocks noGrp="1"/>
          </p:cNvSpPr>
          <p:nvPr>
            <p:ph type="pic" idx="3"/>
          </p:nvPr>
        </p:nvSpPr>
        <p:spPr>
          <a:xfrm>
            <a:off x="0" y="2267712"/>
            <a:ext cx="3145536" cy="380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28">
  <p:cSld name="Creative &amp; Photography 28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0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6" name="Google Shape;556;p50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7" name="Google Shape;557;p50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58" name="Google Shape;558;p50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559" name="Google Shape;559;p50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0" name="Google Shape;560;p50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561" name="Google Shape;561;p50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62" name="Google Shape;562;p50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3" name="Google Shape;563;p50"/>
          <p:cNvSpPr>
            <a:spLocks noGrp="1"/>
          </p:cNvSpPr>
          <p:nvPr>
            <p:ph type="pic" idx="2"/>
          </p:nvPr>
        </p:nvSpPr>
        <p:spPr>
          <a:xfrm>
            <a:off x="0" y="780288"/>
            <a:ext cx="6925056" cy="530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29">
  <p:cSld name="Creative &amp; Photography 29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1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6" name="Google Shape;566;p51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7" name="Google Shape;567;p51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68" name="Google Shape;568;p51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569" name="Google Shape;569;p51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0" name="Google Shape;570;p51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571" name="Google Shape;571;p51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72" name="Google Shape;572;p51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3" name="Google Shape;573;p51"/>
          <p:cNvSpPr>
            <a:spLocks noGrp="1"/>
          </p:cNvSpPr>
          <p:nvPr>
            <p:ph type="pic" idx="2"/>
          </p:nvPr>
        </p:nvSpPr>
        <p:spPr>
          <a:xfrm>
            <a:off x="2414016" y="1569720"/>
            <a:ext cx="3681984" cy="371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posal 6">
  <p:cSld name="Proposal 6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7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35;p7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6" name="Google Shape;36;p7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7" name="Google Shape;37;p7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" name="Google Shape;38;p7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39" name="Google Shape;39;p7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3667385" y="1792924"/>
            <a:ext cx="4863967" cy="276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&amp; Photography 30">
  <p:cSld name="Creative &amp; Photography 30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2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6" name="Google Shape;576;p52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7" name="Google Shape;577;p52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78" name="Google Shape;578;p52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579" name="Google Shape;579;p52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0" name="Google Shape;580;p52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581" name="Google Shape;581;p52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82" name="Google Shape;582;p52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3" name="Google Shape;583;p52"/>
          <p:cNvSpPr>
            <a:spLocks noGrp="1"/>
          </p:cNvSpPr>
          <p:nvPr>
            <p:ph type="pic" idx="2"/>
          </p:nvPr>
        </p:nvSpPr>
        <p:spPr>
          <a:xfrm>
            <a:off x="890016" y="731520"/>
            <a:ext cx="2767584" cy="26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84" name="Google Shape;584;p52"/>
          <p:cNvSpPr>
            <a:spLocks noGrp="1"/>
          </p:cNvSpPr>
          <p:nvPr>
            <p:ph type="pic" idx="3"/>
          </p:nvPr>
        </p:nvSpPr>
        <p:spPr>
          <a:xfrm>
            <a:off x="3657600" y="731520"/>
            <a:ext cx="2767584" cy="26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85" name="Google Shape;585;p52"/>
          <p:cNvSpPr>
            <a:spLocks noGrp="1"/>
          </p:cNvSpPr>
          <p:nvPr>
            <p:ph type="pic" idx="4"/>
          </p:nvPr>
        </p:nvSpPr>
        <p:spPr>
          <a:xfrm>
            <a:off x="890016" y="3429000"/>
            <a:ext cx="2767584" cy="26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siness Survey 1">
  <p:cSld name="Business Survey 1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3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8" name="Google Shape;588;p53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9" name="Google Shape;589;p53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90" name="Google Shape;590;p53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591" name="Google Shape;591;p53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2" name="Google Shape;592;p53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593" name="Google Shape;593;p53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94" name="Google Shape;594;p53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5" name="Google Shape;595;p53"/>
          <p:cNvSpPr>
            <a:spLocks noGrp="1"/>
          </p:cNvSpPr>
          <p:nvPr>
            <p:ph type="pic" idx="2"/>
          </p:nvPr>
        </p:nvSpPr>
        <p:spPr>
          <a:xfrm>
            <a:off x="730527" y="3429000"/>
            <a:ext cx="2767584" cy="26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96" name="Google Shape;596;p53"/>
          <p:cNvSpPr>
            <a:spLocks noGrp="1"/>
          </p:cNvSpPr>
          <p:nvPr>
            <p:ph type="pic" idx="3"/>
          </p:nvPr>
        </p:nvSpPr>
        <p:spPr>
          <a:xfrm>
            <a:off x="3498111" y="3429000"/>
            <a:ext cx="2767584" cy="26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siness Survey 2">
  <p:cSld name="Business Survey 2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4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9" name="Google Shape;599;p54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0" name="Google Shape;600;p54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01" name="Google Shape;601;p54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602" name="Google Shape;602;p54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3" name="Google Shape;603;p54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04" name="Google Shape;604;p54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05" name="Google Shape;605;p54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6" name="Google Shape;606;p54"/>
          <p:cNvSpPr>
            <a:spLocks noGrp="1"/>
          </p:cNvSpPr>
          <p:nvPr>
            <p:ph type="pic" idx="2"/>
          </p:nvPr>
        </p:nvSpPr>
        <p:spPr>
          <a:xfrm>
            <a:off x="0" y="1478656"/>
            <a:ext cx="12192000" cy="2646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-Commerce">
  <p:cSld name="E-Commerce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5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9" name="Google Shape;609;p55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0" name="Google Shape;610;p55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11" name="Google Shape;611;p55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612" name="Google Shape;612;p55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13" name="Google Shape;613;p55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14" name="Google Shape;614;p55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15" name="Google Shape;615;p55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6" name="Google Shape;616;p55"/>
          <p:cNvSpPr>
            <a:spLocks noGrp="1"/>
          </p:cNvSpPr>
          <p:nvPr>
            <p:ph type="pic" idx="2"/>
          </p:nvPr>
        </p:nvSpPr>
        <p:spPr>
          <a:xfrm>
            <a:off x="873760" y="1996440"/>
            <a:ext cx="2865120" cy="286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17" name="Google Shape;617;p55"/>
          <p:cNvSpPr>
            <a:spLocks noGrp="1"/>
          </p:cNvSpPr>
          <p:nvPr>
            <p:ph type="pic" idx="3"/>
          </p:nvPr>
        </p:nvSpPr>
        <p:spPr>
          <a:xfrm>
            <a:off x="3891280" y="3429000"/>
            <a:ext cx="1869440" cy="186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-Commerce 2">
  <p:cSld name="E-Commerce 2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6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0" name="Google Shape;620;p56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1" name="Google Shape;621;p56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22" name="Google Shape;622;p56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623" name="Google Shape;623;p56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4" name="Google Shape;624;p56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25" name="Google Shape;625;p56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6" name="Google Shape;626;p56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7" name="Google Shape;627;p56"/>
          <p:cNvSpPr>
            <a:spLocks noGrp="1"/>
          </p:cNvSpPr>
          <p:nvPr>
            <p:ph type="pic" idx="2"/>
          </p:nvPr>
        </p:nvSpPr>
        <p:spPr>
          <a:xfrm>
            <a:off x="0" y="2916936"/>
            <a:ext cx="8284464" cy="183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-Commerce 3">
  <p:cSld name="E-Commerce 3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7"/>
          <p:cNvSpPr>
            <a:spLocks noGrp="1"/>
          </p:cNvSpPr>
          <p:nvPr>
            <p:ph type="pic" idx="2"/>
          </p:nvPr>
        </p:nvSpPr>
        <p:spPr>
          <a:xfrm>
            <a:off x="-11312" y="4892511"/>
            <a:ext cx="12203311" cy="196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30" name="Google Shape;630;p57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1" name="Google Shape;631;p57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2" name="Google Shape;632;p57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33" name="Google Shape;633;p57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634" name="Google Shape;634;p57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5" name="Google Shape;635;p57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36" name="Google Shape;636;p57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37" name="Google Shape;637;p57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s Catalog 1">
  <p:cSld name="Products Catalog 1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8"/>
          <p:cNvSpPr>
            <a:spLocks noGrp="1"/>
          </p:cNvSpPr>
          <p:nvPr>
            <p:ph type="pic" idx="2"/>
          </p:nvPr>
        </p:nvSpPr>
        <p:spPr>
          <a:xfrm>
            <a:off x="-11312" y="1819373"/>
            <a:ext cx="12203311" cy="150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40" name="Google Shape;640;p58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1" name="Google Shape;641;p58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2" name="Google Shape;642;p58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3" name="Google Shape;643;p58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644" name="Google Shape;644;p58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5" name="Google Shape;645;p58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46" name="Google Shape;646;p58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47" name="Google Shape;647;p58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s Catalog 2">
  <p:cSld name="Products Catalog 2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9"/>
          <p:cNvSpPr>
            <a:spLocks noGrp="1"/>
          </p:cNvSpPr>
          <p:nvPr>
            <p:ph type="pic" idx="2"/>
          </p:nvPr>
        </p:nvSpPr>
        <p:spPr>
          <a:xfrm>
            <a:off x="1528400" y="1611983"/>
            <a:ext cx="3279270" cy="292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50" name="Google Shape;650;p59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1" name="Google Shape;651;p59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2" name="Google Shape;652;p59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53" name="Google Shape;653;p59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654" name="Google Shape;654;p59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5" name="Google Shape;655;p59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56" name="Google Shape;656;p59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57" name="Google Shape;657;p59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8" name="Google Shape;658;p59"/>
          <p:cNvSpPr>
            <a:spLocks noGrp="1"/>
          </p:cNvSpPr>
          <p:nvPr>
            <p:ph type="pic" idx="3"/>
          </p:nvPr>
        </p:nvSpPr>
        <p:spPr>
          <a:xfrm>
            <a:off x="5091732" y="1611983"/>
            <a:ext cx="3279270" cy="292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s Catalog 3">
  <p:cSld name="Products Catalog 3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0"/>
          <p:cNvSpPr>
            <a:spLocks noGrp="1"/>
          </p:cNvSpPr>
          <p:nvPr>
            <p:ph type="pic" idx="2"/>
          </p:nvPr>
        </p:nvSpPr>
        <p:spPr>
          <a:xfrm>
            <a:off x="1358717" y="1508287"/>
            <a:ext cx="4118256" cy="354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61" name="Google Shape;661;p60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2" name="Google Shape;662;p60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3" name="Google Shape;663;p60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64" name="Google Shape;664;p60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665" name="Google Shape;665;p60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6" name="Google Shape;666;p60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67" name="Google Shape;667;p60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68" name="Google Shape;668;p60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9" name="Google Shape;669;p60"/>
          <p:cNvSpPr>
            <a:spLocks noGrp="1"/>
          </p:cNvSpPr>
          <p:nvPr>
            <p:ph type="pic" idx="3"/>
          </p:nvPr>
        </p:nvSpPr>
        <p:spPr>
          <a:xfrm>
            <a:off x="6438507" y="5052766"/>
            <a:ext cx="1686141" cy="129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70" name="Google Shape;670;p60"/>
          <p:cNvSpPr>
            <a:spLocks noGrp="1"/>
          </p:cNvSpPr>
          <p:nvPr>
            <p:ph type="pic" idx="4"/>
          </p:nvPr>
        </p:nvSpPr>
        <p:spPr>
          <a:xfrm>
            <a:off x="8124648" y="5052766"/>
            <a:ext cx="1686141" cy="129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71" name="Google Shape;671;p60"/>
          <p:cNvSpPr>
            <a:spLocks noGrp="1"/>
          </p:cNvSpPr>
          <p:nvPr>
            <p:ph type="pic" idx="5"/>
          </p:nvPr>
        </p:nvSpPr>
        <p:spPr>
          <a:xfrm>
            <a:off x="9810789" y="5052766"/>
            <a:ext cx="1686141" cy="129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s Catalog 4">
  <p:cSld name="Products Catalog 4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1"/>
          <p:cNvSpPr>
            <a:spLocks noGrp="1"/>
          </p:cNvSpPr>
          <p:nvPr>
            <p:ph type="pic" idx="2"/>
          </p:nvPr>
        </p:nvSpPr>
        <p:spPr>
          <a:xfrm>
            <a:off x="1217315" y="1508287"/>
            <a:ext cx="2204615" cy="18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74" name="Google Shape;674;p61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5" name="Google Shape;675;p61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6" name="Google Shape;676;p61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77" name="Google Shape;677;p61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678" name="Google Shape;678;p61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9" name="Google Shape;679;p61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80" name="Google Shape;680;p61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81" name="Google Shape;681;p61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2" name="Google Shape;682;p61"/>
          <p:cNvSpPr>
            <a:spLocks noGrp="1"/>
          </p:cNvSpPr>
          <p:nvPr>
            <p:ph type="pic" idx="3"/>
          </p:nvPr>
        </p:nvSpPr>
        <p:spPr>
          <a:xfrm>
            <a:off x="1217315" y="3959258"/>
            <a:ext cx="2204615" cy="18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83" name="Google Shape;683;p61"/>
          <p:cNvSpPr>
            <a:spLocks noGrp="1"/>
          </p:cNvSpPr>
          <p:nvPr>
            <p:ph type="pic" idx="4"/>
          </p:nvPr>
        </p:nvSpPr>
        <p:spPr>
          <a:xfrm>
            <a:off x="3734272" y="1508287"/>
            <a:ext cx="2204615" cy="18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84" name="Google Shape;684;p61"/>
          <p:cNvSpPr>
            <a:spLocks noGrp="1"/>
          </p:cNvSpPr>
          <p:nvPr>
            <p:ph type="pic" idx="5"/>
          </p:nvPr>
        </p:nvSpPr>
        <p:spPr>
          <a:xfrm>
            <a:off x="3734272" y="3959258"/>
            <a:ext cx="2204615" cy="18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85" name="Google Shape;685;p61"/>
          <p:cNvSpPr>
            <a:spLocks noGrp="1"/>
          </p:cNvSpPr>
          <p:nvPr>
            <p:ph type="pic" idx="6"/>
          </p:nvPr>
        </p:nvSpPr>
        <p:spPr>
          <a:xfrm>
            <a:off x="6251229" y="1508287"/>
            <a:ext cx="2204615" cy="18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86" name="Google Shape;686;p61"/>
          <p:cNvSpPr>
            <a:spLocks noGrp="1"/>
          </p:cNvSpPr>
          <p:nvPr>
            <p:ph type="pic" idx="7"/>
          </p:nvPr>
        </p:nvSpPr>
        <p:spPr>
          <a:xfrm>
            <a:off x="6251229" y="3959258"/>
            <a:ext cx="2204615" cy="18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87" name="Google Shape;687;p61"/>
          <p:cNvSpPr>
            <a:spLocks noGrp="1"/>
          </p:cNvSpPr>
          <p:nvPr>
            <p:ph type="pic" idx="8"/>
          </p:nvPr>
        </p:nvSpPr>
        <p:spPr>
          <a:xfrm>
            <a:off x="8768186" y="1508287"/>
            <a:ext cx="2204615" cy="18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88" name="Google Shape;688;p61"/>
          <p:cNvSpPr>
            <a:spLocks noGrp="1"/>
          </p:cNvSpPr>
          <p:nvPr>
            <p:ph type="pic" idx="9"/>
          </p:nvPr>
        </p:nvSpPr>
        <p:spPr>
          <a:xfrm>
            <a:off x="8768186" y="3959258"/>
            <a:ext cx="2204615" cy="18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nding 1">
  <p:cSld name="Trending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4" name="Google Shape;44;p8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8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8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7" name="Google Shape;47;p8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48" name="Google Shape;48;p8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" name="Google Shape;49;p8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50" name="Google Shape;50;p8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s Catalog 5">
  <p:cSld name="Products Catalog 5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2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1" name="Google Shape;691;p62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2" name="Google Shape;692;p62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93" name="Google Shape;693;p62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694" name="Google Shape;694;p62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5" name="Google Shape;695;p62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96" name="Google Shape;696;p62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97" name="Google Shape;697;p62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8" name="Google Shape;698;p62"/>
          <p:cNvSpPr>
            <a:spLocks noGrp="1"/>
          </p:cNvSpPr>
          <p:nvPr>
            <p:ph type="pic" idx="2"/>
          </p:nvPr>
        </p:nvSpPr>
        <p:spPr>
          <a:xfrm>
            <a:off x="3734272" y="1508287"/>
            <a:ext cx="2204615" cy="18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99" name="Google Shape;699;p62"/>
          <p:cNvSpPr>
            <a:spLocks noGrp="1"/>
          </p:cNvSpPr>
          <p:nvPr>
            <p:ph type="pic" idx="3"/>
          </p:nvPr>
        </p:nvSpPr>
        <p:spPr>
          <a:xfrm>
            <a:off x="3734272" y="3959258"/>
            <a:ext cx="2204615" cy="18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00" name="Google Shape;700;p62"/>
          <p:cNvSpPr>
            <a:spLocks noGrp="1"/>
          </p:cNvSpPr>
          <p:nvPr>
            <p:ph type="pic" idx="4"/>
          </p:nvPr>
        </p:nvSpPr>
        <p:spPr>
          <a:xfrm>
            <a:off x="6251229" y="1508287"/>
            <a:ext cx="2204615" cy="18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01" name="Google Shape;701;p62"/>
          <p:cNvSpPr>
            <a:spLocks noGrp="1"/>
          </p:cNvSpPr>
          <p:nvPr>
            <p:ph type="pic" idx="5"/>
          </p:nvPr>
        </p:nvSpPr>
        <p:spPr>
          <a:xfrm>
            <a:off x="6251229" y="3959258"/>
            <a:ext cx="2204615" cy="18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02" name="Google Shape;702;p62"/>
          <p:cNvSpPr>
            <a:spLocks noGrp="1"/>
          </p:cNvSpPr>
          <p:nvPr>
            <p:ph type="pic" idx="6"/>
          </p:nvPr>
        </p:nvSpPr>
        <p:spPr>
          <a:xfrm>
            <a:off x="8768186" y="1508287"/>
            <a:ext cx="2204615" cy="18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03" name="Google Shape;703;p62"/>
          <p:cNvSpPr>
            <a:spLocks noGrp="1"/>
          </p:cNvSpPr>
          <p:nvPr>
            <p:ph type="pic" idx="7"/>
          </p:nvPr>
        </p:nvSpPr>
        <p:spPr>
          <a:xfrm>
            <a:off x="8768186" y="3959258"/>
            <a:ext cx="2204615" cy="18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s Catalog 6">
  <p:cSld name="Products Catalog 6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63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6" name="Google Shape;706;p63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7" name="Google Shape;707;p63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08" name="Google Shape;708;p63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709" name="Google Shape;709;p63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0" name="Google Shape;710;p63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11" name="Google Shape;711;p63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12" name="Google Shape;712;p63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3" name="Google Shape;713;p63"/>
          <p:cNvSpPr>
            <a:spLocks noGrp="1"/>
          </p:cNvSpPr>
          <p:nvPr>
            <p:ph type="pic" idx="2"/>
          </p:nvPr>
        </p:nvSpPr>
        <p:spPr>
          <a:xfrm>
            <a:off x="3734272" y="2733774"/>
            <a:ext cx="2204615" cy="213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14" name="Google Shape;714;p63"/>
          <p:cNvSpPr>
            <a:spLocks noGrp="1"/>
          </p:cNvSpPr>
          <p:nvPr>
            <p:ph type="pic" idx="3"/>
          </p:nvPr>
        </p:nvSpPr>
        <p:spPr>
          <a:xfrm>
            <a:off x="6251229" y="2733774"/>
            <a:ext cx="2204615" cy="213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15" name="Google Shape;715;p63"/>
          <p:cNvSpPr>
            <a:spLocks noGrp="1"/>
          </p:cNvSpPr>
          <p:nvPr>
            <p:ph type="pic" idx="4"/>
          </p:nvPr>
        </p:nvSpPr>
        <p:spPr>
          <a:xfrm>
            <a:off x="8768186" y="2733774"/>
            <a:ext cx="2204615" cy="213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16" name="Google Shape;716;p63"/>
          <p:cNvSpPr>
            <a:spLocks noGrp="1"/>
          </p:cNvSpPr>
          <p:nvPr>
            <p:ph type="pic" idx="5"/>
          </p:nvPr>
        </p:nvSpPr>
        <p:spPr>
          <a:xfrm>
            <a:off x="1217315" y="2733774"/>
            <a:ext cx="2204615" cy="213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s Catalog 7">
  <p:cSld name="Products Catalog 7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64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9" name="Google Shape;719;p64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0" name="Google Shape;720;p64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21" name="Google Shape;721;p64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722" name="Google Shape;722;p64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3" name="Google Shape;723;p64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24" name="Google Shape;724;p64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25" name="Google Shape;725;p64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6" name="Google Shape;726;p64"/>
          <p:cNvSpPr>
            <a:spLocks noGrp="1"/>
          </p:cNvSpPr>
          <p:nvPr>
            <p:ph type="pic" idx="2"/>
          </p:nvPr>
        </p:nvSpPr>
        <p:spPr>
          <a:xfrm>
            <a:off x="0" y="1923069"/>
            <a:ext cx="4883085" cy="493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27" name="Google Shape;727;p64"/>
          <p:cNvSpPr>
            <a:spLocks noGrp="1"/>
          </p:cNvSpPr>
          <p:nvPr>
            <p:ph type="pic" idx="3"/>
          </p:nvPr>
        </p:nvSpPr>
        <p:spPr>
          <a:xfrm>
            <a:off x="5703215" y="4006392"/>
            <a:ext cx="1894787" cy="157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28" name="Google Shape;728;p64"/>
          <p:cNvSpPr>
            <a:spLocks noGrp="1"/>
          </p:cNvSpPr>
          <p:nvPr>
            <p:ph type="pic" idx="4"/>
          </p:nvPr>
        </p:nvSpPr>
        <p:spPr>
          <a:xfrm>
            <a:off x="7673417" y="4006392"/>
            <a:ext cx="1894787" cy="157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29" name="Google Shape;729;p64"/>
          <p:cNvSpPr>
            <a:spLocks noGrp="1"/>
          </p:cNvSpPr>
          <p:nvPr>
            <p:ph type="pic" idx="5"/>
          </p:nvPr>
        </p:nvSpPr>
        <p:spPr>
          <a:xfrm>
            <a:off x="9643619" y="4006392"/>
            <a:ext cx="1894787" cy="157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s Catalog 8">
  <p:cSld name="Products Catalog 8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5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2" name="Google Shape;732;p65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3" name="Google Shape;733;p65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34" name="Google Shape;734;p65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735" name="Google Shape;735;p65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6" name="Google Shape;736;p65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37" name="Google Shape;737;p65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38" name="Google Shape;738;p65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9" name="Google Shape;739;p65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40" name="Google Shape;740;p65"/>
          <p:cNvSpPr>
            <a:spLocks noGrp="1"/>
          </p:cNvSpPr>
          <p:nvPr>
            <p:ph type="pic" idx="3"/>
          </p:nvPr>
        </p:nvSpPr>
        <p:spPr>
          <a:xfrm>
            <a:off x="9294829" y="2507531"/>
            <a:ext cx="2247701" cy="184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41" name="Google Shape;741;p65"/>
          <p:cNvSpPr>
            <a:spLocks noGrp="1"/>
          </p:cNvSpPr>
          <p:nvPr>
            <p:ph type="pic" idx="4"/>
          </p:nvPr>
        </p:nvSpPr>
        <p:spPr>
          <a:xfrm>
            <a:off x="7047128" y="2507531"/>
            <a:ext cx="2247701" cy="184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42" name="Google Shape;742;p65"/>
          <p:cNvSpPr>
            <a:spLocks noGrp="1"/>
          </p:cNvSpPr>
          <p:nvPr>
            <p:ph type="pic" idx="5"/>
          </p:nvPr>
        </p:nvSpPr>
        <p:spPr>
          <a:xfrm>
            <a:off x="4799427" y="2507531"/>
            <a:ext cx="2247701" cy="184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s Catalog 9">
  <p:cSld name="Products Catalog 9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66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5" name="Google Shape;745;p66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6" name="Google Shape;746;p66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47" name="Google Shape;747;p66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748" name="Google Shape;748;p66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9" name="Google Shape;749;p66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50" name="Google Shape;750;p66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51" name="Google Shape;751;p66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2" name="Google Shape;752;p66"/>
          <p:cNvSpPr>
            <a:spLocks noGrp="1"/>
          </p:cNvSpPr>
          <p:nvPr>
            <p:ph type="pic" idx="2"/>
          </p:nvPr>
        </p:nvSpPr>
        <p:spPr>
          <a:xfrm>
            <a:off x="0" y="2507531"/>
            <a:ext cx="4799427" cy="368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53" name="Google Shape;753;p66"/>
          <p:cNvSpPr>
            <a:spLocks noGrp="1"/>
          </p:cNvSpPr>
          <p:nvPr>
            <p:ph type="pic" idx="3"/>
          </p:nvPr>
        </p:nvSpPr>
        <p:spPr>
          <a:xfrm>
            <a:off x="9294829" y="2507531"/>
            <a:ext cx="2247701" cy="184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54" name="Google Shape;754;p66"/>
          <p:cNvSpPr>
            <a:spLocks noGrp="1"/>
          </p:cNvSpPr>
          <p:nvPr>
            <p:ph type="pic" idx="4"/>
          </p:nvPr>
        </p:nvSpPr>
        <p:spPr>
          <a:xfrm>
            <a:off x="7047128" y="2507531"/>
            <a:ext cx="2247701" cy="184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55" name="Google Shape;755;p66"/>
          <p:cNvSpPr>
            <a:spLocks noGrp="1"/>
          </p:cNvSpPr>
          <p:nvPr>
            <p:ph type="pic" idx="5"/>
          </p:nvPr>
        </p:nvSpPr>
        <p:spPr>
          <a:xfrm>
            <a:off x="4799427" y="2507531"/>
            <a:ext cx="2247701" cy="184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56" name="Google Shape;756;p66"/>
          <p:cNvSpPr>
            <a:spLocks noGrp="1"/>
          </p:cNvSpPr>
          <p:nvPr>
            <p:ph type="pic" idx="6"/>
          </p:nvPr>
        </p:nvSpPr>
        <p:spPr>
          <a:xfrm>
            <a:off x="9294829" y="4350471"/>
            <a:ext cx="2247701" cy="184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57" name="Google Shape;757;p66"/>
          <p:cNvSpPr>
            <a:spLocks noGrp="1"/>
          </p:cNvSpPr>
          <p:nvPr>
            <p:ph type="pic" idx="7"/>
          </p:nvPr>
        </p:nvSpPr>
        <p:spPr>
          <a:xfrm>
            <a:off x="7047128" y="4350471"/>
            <a:ext cx="2247701" cy="184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58" name="Google Shape;758;p66"/>
          <p:cNvSpPr>
            <a:spLocks noGrp="1"/>
          </p:cNvSpPr>
          <p:nvPr>
            <p:ph type="pic" idx="8"/>
          </p:nvPr>
        </p:nvSpPr>
        <p:spPr>
          <a:xfrm>
            <a:off x="4799427" y="4350471"/>
            <a:ext cx="2247701" cy="184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s Catalog 10">
  <p:cSld name="Products Catalog 10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7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1" name="Google Shape;761;p67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2" name="Google Shape;762;p67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63" name="Google Shape;763;p67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764" name="Google Shape;764;p67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5" name="Google Shape;765;p67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66" name="Google Shape;766;p67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67" name="Google Shape;767;p67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8" name="Google Shape;768;p67"/>
          <p:cNvSpPr>
            <a:spLocks noGrp="1"/>
          </p:cNvSpPr>
          <p:nvPr>
            <p:ph type="pic" idx="2"/>
          </p:nvPr>
        </p:nvSpPr>
        <p:spPr>
          <a:xfrm>
            <a:off x="1211938" y="2724348"/>
            <a:ext cx="1866504" cy="209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69" name="Google Shape;769;p67"/>
          <p:cNvSpPr>
            <a:spLocks noGrp="1"/>
          </p:cNvSpPr>
          <p:nvPr>
            <p:ph type="pic" idx="3"/>
          </p:nvPr>
        </p:nvSpPr>
        <p:spPr>
          <a:xfrm>
            <a:off x="3180814" y="2724348"/>
            <a:ext cx="1866504" cy="209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70" name="Google Shape;770;p67"/>
          <p:cNvSpPr>
            <a:spLocks noGrp="1"/>
          </p:cNvSpPr>
          <p:nvPr>
            <p:ph type="pic" idx="4"/>
          </p:nvPr>
        </p:nvSpPr>
        <p:spPr>
          <a:xfrm>
            <a:off x="5149690" y="2724348"/>
            <a:ext cx="1866504" cy="209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71" name="Google Shape;771;p67"/>
          <p:cNvSpPr>
            <a:spLocks noGrp="1"/>
          </p:cNvSpPr>
          <p:nvPr>
            <p:ph type="pic" idx="5"/>
          </p:nvPr>
        </p:nvSpPr>
        <p:spPr>
          <a:xfrm>
            <a:off x="7118566" y="2724348"/>
            <a:ext cx="1866504" cy="209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72" name="Google Shape;772;p67"/>
          <p:cNvSpPr>
            <a:spLocks noGrp="1"/>
          </p:cNvSpPr>
          <p:nvPr>
            <p:ph type="pic" idx="6"/>
          </p:nvPr>
        </p:nvSpPr>
        <p:spPr>
          <a:xfrm>
            <a:off x="9087442" y="2724348"/>
            <a:ext cx="1866504" cy="209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s Catalog 11">
  <p:cSld name="Products Catalog 11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68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5" name="Google Shape;775;p68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6" name="Google Shape;776;p68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77" name="Google Shape;777;p68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778" name="Google Shape;778;p68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9" name="Google Shape;779;p68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80" name="Google Shape;780;p68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81" name="Google Shape;781;p68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2" name="Google Shape;782;p68"/>
          <p:cNvSpPr>
            <a:spLocks noGrp="1"/>
          </p:cNvSpPr>
          <p:nvPr>
            <p:ph type="pic" idx="2"/>
          </p:nvPr>
        </p:nvSpPr>
        <p:spPr>
          <a:xfrm>
            <a:off x="3284650" y="1715680"/>
            <a:ext cx="7669296" cy="209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83" name="Google Shape;783;p68"/>
          <p:cNvSpPr>
            <a:spLocks noGrp="1"/>
          </p:cNvSpPr>
          <p:nvPr>
            <p:ph type="pic" idx="3"/>
          </p:nvPr>
        </p:nvSpPr>
        <p:spPr>
          <a:xfrm>
            <a:off x="1211938" y="3808429"/>
            <a:ext cx="2068590" cy="209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84" name="Google Shape;784;p68"/>
          <p:cNvSpPr>
            <a:spLocks noGrp="1"/>
          </p:cNvSpPr>
          <p:nvPr>
            <p:ph type="pic" idx="4"/>
          </p:nvPr>
        </p:nvSpPr>
        <p:spPr>
          <a:xfrm>
            <a:off x="3280528" y="3808429"/>
            <a:ext cx="3893270" cy="209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85" name="Google Shape;785;p68"/>
          <p:cNvSpPr>
            <a:spLocks noGrp="1"/>
          </p:cNvSpPr>
          <p:nvPr>
            <p:ph type="pic" idx="5"/>
          </p:nvPr>
        </p:nvSpPr>
        <p:spPr>
          <a:xfrm>
            <a:off x="7173798" y="3808429"/>
            <a:ext cx="2068590" cy="209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86" name="Google Shape;786;p68"/>
          <p:cNvSpPr>
            <a:spLocks noGrp="1"/>
          </p:cNvSpPr>
          <p:nvPr>
            <p:ph type="pic" idx="6"/>
          </p:nvPr>
        </p:nvSpPr>
        <p:spPr>
          <a:xfrm>
            <a:off x="9242388" y="3808429"/>
            <a:ext cx="1715678" cy="209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87" name="Google Shape;787;p68"/>
          <p:cNvSpPr>
            <a:spLocks noGrp="1"/>
          </p:cNvSpPr>
          <p:nvPr>
            <p:ph type="pic" idx="7"/>
          </p:nvPr>
        </p:nvSpPr>
        <p:spPr>
          <a:xfrm>
            <a:off x="1217245" y="1715680"/>
            <a:ext cx="2059162" cy="209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s Catalog 12">
  <p:cSld name="Products Catalog 12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69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0" name="Google Shape;790;p69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1" name="Google Shape;791;p69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92" name="Google Shape;792;p69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793" name="Google Shape;793;p69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4" name="Google Shape;794;p69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95" name="Google Shape;795;p69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96" name="Google Shape;796;p69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7" name="Google Shape;797;p69"/>
          <p:cNvSpPr>
            <a:spLocks noGrp="1"/>
          </p:cNvSpPr>
          <p:nvPr>
            <p:ph type="pic" idx="2"/>
          </p:nvPr>
        </p:nvSpPr>
        <p:spPr>
          <a:xfrm>
            <a:off x="6466899" y="2278929"/>
            <a:ext cx="1504169" cy="13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98" name="Google Shape;798;p69"/>
          <p:cNvSpPr>
            <a:spLocks noGrp="1"/>
          </p:cNvSpPr>
          <p:nvPr>
            <p:ph type="pic" idx="3"/>
          </p:nvPr>
        </p:nvSpPr>
        <p:spPr>
          <a:xfrm>
            <a:off x="8153649" y="2278929"/>
            <a:ext cx="1504169" cy="13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99" name="Google Shape;799;p69"/>
          <p:cNvSpPr>
            <a:spLocks noGrp="1"/>
          </p:cNvSpPr>
          <p:nvPr>
            <p:ph type="pic" idx="4"/>
          </p:nvPr>
        </p:nvSpPr>
        <p:spPr>
          <a:xfrm>
            <a:off x="9840399" y="2278929"/>
            <a:ext cx="1504169" cy="13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00" name="Google Shape;800;p69"/>
          <p:cNvSpPr>
            <a:spLocks noGrp="1"/>
          </p:cNvSpPr>
          <p:nvPr>
            <p:ph type="pic" idx="5"/>
          </p:nvPr>
        </p:nvSpPr>
        <p:spPr>
          <a:xfrm>
            <a:off x="6466899" y="4372942"/>
            <a:ext cx="1504169" cy="13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01" name="Google Shape;801;p69"/>
          <p:cNvSpPr>
            <a:spLocks noGrp="1"/>
          </p:cNvSpPr>
          <p:nvPr>
            <p:ph type="pic" idx="6"/>
          </p:nvPr>
        </p:nvSpPr>
        <p:spPr>
          <a:xfrm>
            <a:off x="8153649" y="4372942"/>
            <a:ext cx="1504169" cy="13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02" name="Google Shape;802;p69"/>
          <p:cNvSpPr>
            <a:spLocks noGrp="1"/>
          </p:cNvSpPr>
          <p:nvPr>
            <p:ph type="pic" idx="7"/>
          </p:nvPr>
        </p:nvSpPr>
        <p:spPr>
          <a:xfrm>
            <a:off x="9840399" y="4372942"/>
            <a:ext cx="1504169" cy="13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03" name="Google Shape;803;p69"/>
          <p:cNvSpPr>
            <a:spLocks noGrp="1"/>
          </p:cNvSpPr>
          <p:nvPr>
            <p:ph type="pic" idx="8"/>
          </p:nvPr>
        </p:nvSpPr>
        <p:spPr>
          <a:xfrm>
            <a:off x="888392" y="2278929"/>
            <a:ext cx="1504169" cy="13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04" name="Google Shape;804;p69"/>
          <p:cNvSpPr>
            <a:spLocks noGrp="1"/>
          </p:cNvSpPr>
          <p:nvPr>
            <p:ph type="pic" idx="9"/>
          </p:nvPr>
        </p:nvSpPr>
        <p:spPr>
          <a:xfrm>
            <a:off x="2575142" y="2278929"/>
            <a:ext cx="1504169" cy="13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05" name="Google Shape;805;p69"/>
          <p:cNvSpPr>
            <a:spLocks noGrp="1"/>
          </p:cNvSpPr>
          <p:nvPr>
            <p:ph type="pic" idx="13"/>
          </p:nvPr>
        </p:nvSpPr>
        <p:spPr>
          <a:xfrm>
            <a:off x="4261892" y="2278929"/>
            <a:ext cx="1504169" cy="13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06" name="Google Shape;806;p69"/>
          <p:cNvSpPr>
            <a:spLocks noGrp="1"/>
          </p:cNvSpPr>
          <p:nvPr>
            <p:ph type="pic" idx="14"/>
          </p:nvPr>
        </p:nvSpPr>
        <p:spPr>
          <a:xfrm>
            <a:off x="888392" y="4372942"/>
            <a:ext cx="1504169" cy="13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07" name="Google Shape;807;p69"/>
          <p:cNvSpPr>
            <a:spLocks noGrp="1"/>
          </p:cNvSpPr>
          <p:nvPr>
            <p:ph type="pic" idx="15"/>
          </p:nvPr>
        </p:nvSpPr>
        <p:spPr>
          <a:xfrm>
            <a:off x="2575142" y="4372942"/>
            <a:ext cx="1504169" cy="13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08" name="Google Shape;808;p69"/>
          <p:cNvSpPr>
            <a:spLocks noGrp="1"/>
          </p:cNvSpPr>
          <p:nvPr>
            <p:ph type="pic" idx="16"/>
          </p:nvPr>
        </p:nvSpPr>
        <p:spPr>
          <a:xfrm>
            <a:off x="4261892" y="4372942"/>
            <a:ext cx="1504169" cy="13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s Catalog 13">
  <p:cSld name="Products Catalog 13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70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1" name="Google Shape;811;p70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2" name="Google Shape;812;p70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13" name="Google Shape;813;p70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814" name="Google Shape;814;p70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5" name="Google Shape;815;p70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16" name="Google Shape;816;p70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17" name="Google Shape;817;p70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8" name="Google Shape;818;p70"/>
          <p:cNvSpPr>
            <a:spLocks noGrp="1"/>
          </p:cNvSpPr>
          <p:nvPr>
            <p:ph type="pic" idx="2"/>
          </p:nvPr>
        </p:nvSpPr>
        <p:spPr>
          <a:xfrm>
            <a:off x="539601" y="437979"/>
            <a:ext cx="2015064" cy="594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19" name="Google Shape;819;p70"/>
          <p:cNvSpPr>
            <a:spLocks noGrp="1"/>
          </p:cNvSpPr>
          <p:nvPr>
            <p:ph type="pic" idx="3"/>
          </p:nvPr>
        </p:nvSpPr>
        <p:spPr>
          <a:xfrm>
            <a:off x="2632351" y="437979"/>
            <a:ext cx="2015064" cy="594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20" name="Google Shape;820;p70"/>
          <p:cNvSpPr>
            <a:spLocks noGrp="1"/>
          </p:cNvSpPr>
          <p:nvPr>
            <p:ph type="pic" idx="4"/>
          </p:nvPr>
        </p:nvSpPr>
        <p:spPr>
          <a:xfrm>
            <a:off x="4725101" y="437979"/>
            <a:ext cx="2015064" cy="594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orts &amp; Fitness 1">
  <p:cSld name="Sports &amp; Fitness 1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71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3" name="Google Shape;823;p71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4" name="Google Shape;824;p71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25" name="Google Shape;825;p71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826" name="Google Shape;826;p71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7" name="Google Shape;827;p71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28" name="Google Shape;828;p71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29" name="Google Shape;829;p71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0" name="Google Shape;830;p71"/>
          <p:cNvSpPr>
            <a:spLocks noGrp="1"/>
          </p:cNvSpPr>
          <p:nvPr>
            <p:ph type="pic" idx="2"/>
          </p:nvPr>
        </p:nvSpPr>
        <p:spPr>
          <a:xfrm>
            <a:off x="0" y="1595121"/>
            <a:ext cx="6014720" cy="351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31" name="Google Shape;831;p71"/>
          <p:cNvSpPr>
            <a:spLocks noGrp="1"/>
          </p:cNvSpPr>
          <p:nvPr>
            <p:ph type="pic" idx="3"/>
          </p:nvPr>
        </p:nvSpPr>
        <p:spPr>
          <a:xfrm>
            <a:off x="6177280" y="1595121"/>
            <a:ext cx="1971040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32" name="Google Shape;832;p71"/>
          <p:cNvSpPr>
            <a:spLocks noGrp="1"/>
          </p:cNvSpPr>
          <p:nvPr>
            <p:ph type="pic" idx="4"/>
          </p:nvPr>
        </p:nvSpPr>
        <p:spPr>
          <a:xfrm>
            <a:off x="6177280" y="3429001"/>
            <a:ext cx="1971040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nding 2">
  <p:cSld name="Trending 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>
            <a:spLocks noGrp="1"/>
          </p:cNvSpPr>
          <p:nvPr>
            <p:ph type="pic" idx="2"/>
          </p:nvPr>
        </p:nvSpPr>
        <p:spPr>
          <a:xfrm>
            <a:off x="1400671" y="1841951"/>
            <a:ext cx="6970329" cy="5025476"/>
          </a:xfrm>
          <a:prstGeom prst="parallelogram">
            <a:avLst>
              <a:gd name="adj" fmla="val 4653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4" name="Google Shape;54;p9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9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9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7" name="Google Shape;57;p9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58" name="Google Shape;58;p9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" name="Google Shape;59;p9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0" name="Google Shape;60;p9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orts &amp; Fitness 2">
  <p:cSld name="Sports &amp; Fitness 2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72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5" name="Google Shape;835;p72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6" name="Google Shape;836;p72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37" name="Google Shape;837;p72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838" name="Google Shape;838;p72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9" name="Google Shape;839;p72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40" name="Google Shape;840;p72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41" name="Google Shape;841;p72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2" name="Google Shape;842;p72"/>
          <p:cNvSpPr>
            <a:spLocks noGrp="1"/>
          </p:cNvSpPr>
          <p:nvPr>
            <p:ph type="pic" idx="2"/>
          </p:nvPr>
        </p:nvSpPr>
        <p:spPr>
          <a:xfrm>
            <a:off x="5638800" y="599440"/>
            <a:ext cx="6553200" cy="575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ds &amp; Restaurant 1">
  <p:cSld name="Foods &amp; Restaurant 1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73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5" name="Google Shape;845;p73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6" name="Google Shape;846;p73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47" name="Google Shape;847;p73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848" name="Google Shape;848;p73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9" name="Google Shape;849;p73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50" name="Google Shape;850;p73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51" name="Google Shape;851;p73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2" name="Google Shape;852;p73"/>
          <p:cNvSpPr>
            <a:spLocks noGrp="1"/>
          </p:cNvSpPr>
          <p:nvPr>
            <p:ph type="pic" idx="2"/>
          </p:nvPr>
        </p:nvSpPr>
        <p:spPr>
          <a:xfrm>
            <a:off x="1383792" y="1699769"/>
            <a:ext cx="1755648" cy="1755646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53" name="Google Shape;853;p73"/>
          <p:cNvSpPr>
            <a:spLocks noGrp="1"/>
          </p:cNvSpPr>
          <p:nvPr>
            <p:ph type="pic" idx="3"/>
          </p:nvPr>
        </p:nvSpPr>
        <p:spPr>
          <a:xfrm>
            <a:off x="1383792" y="4087369"/>
            <a:ext cx="1755648" cy="1755646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54" name="Google Shape;854;p73"/>
          <p:cNvSpPr>
            <a:spLocks noGrp="1"/>
          </p:cNvSpPr>
          <p:nvPr>
            <p:ph type="pic" idx="4"/>
          </p:nvPr>
        </p:nvSpPr>
        <p:spPr>
          <a:xfrm>
            <a:off x="6098032" y="1699769"/>
            <a:ext cx="1755648" cy="1755646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55" name="Google Shape;855;p73"/>
          <p:cNvSpPr>
            <a:spLocks noGrp="1"/>
          </p:cNvSpPr>
          <p:nvPr>
            <p:ph type="pic" idx="5"/>
          </p:nvPr>
        </p:nvSpPr>
        <p:spPr>
          <a:xfrm>
            <a:off x="6098032" y="4087369"/>
            <a:ext cx="1755648" cy="1755646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ds &amp; Restaurant 2">
  <p:cSld name="Foods &amp; Restaurant 2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74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8" name="Google Shape;858;p74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9" name="Google Shape;859;p74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60" name="Google Shape;860;p74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861" name="Google Shape;861;p74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2" name="Google Shape;862;p74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63" name="Google Shape;863;p74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64" name="Google Shape;864;p74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5" name="Google Shape;865;p74"/>
          <p:cNvSpPr>
            <a:spLocks noGrp="1"/>
          </p:cNvSpPr>
          <p:nvPr>
            <p:ph type="pic" idx="2"/>
          </p:nvPr>
        </p:nvSpPr>
        <p:spPr>
          <a:xfrm>
            <a:off x="1383792" y="1699769"/>
            <a:ext cx="3157728" cy="3157724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66" name="Google Shape;866;p74"/>
          <p:cNvSpPr>
            <a:spLocks noGrp="1"/>
          </p:cNvSpPr>
          <p:nvPr>
            <p:ph type="pic" idx="3"/>
          </p:nvPr>
        </p:nvSpPr>
        <p:spPr>
          <a:xfrm>
            <a:off x="4167632" y="4328159"/>
            <a:ext cx="1725168" cy="172516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67" name="Google Shape;867;p74"/>
          <p:cNvSpPr>
            <a:spLocks noGrp="1"/>
          </p:cNvSpPr>
          <p:nvPr>
            <p:ph type="pic" idx="4"/>
          </p:nvPr>
        </p:nvSpPr>
        <p:spPr>
          <a:xfrm>
            <a:off x="6280912" y="4328159"/>
            <a:ext cx="1725168" cy="172516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68" name="Google Shape;868;p74"/>
          <p:cNvSpPr>
            <a:spLocks noGrp="1"/>
          </p:cNvSpPr>
          <p:nvPr>
            <p:ph type="pic" idx="5"/>
          </p:nvPr>
        </p:nvSpPr>
        <p:spPr>
          <a:xfrm>
            <a:off x="8394192" y="4328159"/>
            <a:ext cx="1725168" cy="172516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ds &amp; Restaurant 3">
  <p:cSld name="Foods &amp; Restaurant 3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75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1" name="Google Shape;871;p75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2" name="Google Shape;872;p75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73" name="Google Shape;873;p75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874" name="Google Shape;874;p75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5" name="Google Shape;875;p75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76" name="Google Shape;876;p75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77" name="Google Shape;877;p75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8" name="Google Shape;878;p75"/>
          <p:cNvSpPr>
            <a:spLocks noGrp="1"/>
          </p:cNvSpPr>
          <p:nvPr>
            <p:ph type="pic" idx="2"/>
          </p:nvPr>
        </p:nvSpPr>
        <p:spPr>
          <a:xfrm>
            <a:off x="4584192" y="1503679"/>
            <a:ext cx="2294128" cy="229412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79" name="Google Shape;879;p75"/>
          <p:cNvSpPr>
            <a:spLocks noGrp="1"/>
          </p:cNvSpPr>
          <p:nvPr>
            <p:ph type="pic" idx="3"/>
          </p:nvPr>
        </p:nvSpPr>
        <p:spPr>
          <a:xfrm>
            <a:off x="4584192" y="3921759"/>
            <a:ext cx="2294128" cy="229412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80" name="Google Shape;880;p75"/>
          <p:cNvSpPr>
            <a:spLocks noGrp="1"/>
          </p:cNvSpPr>
          <p:nvPr>
            <p:ph type="pic" idx="4"/>
          </p:nvPr>
        </p:nvSpPr>
        <p:spPr>
          <a:xfrm>
            <a:off x="7032752" y="3921759"/>
            <a:ext cx="2294128" cy="229412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ds &amp; Restaurant 4">
  <p:cSld name="Foods &amp; Restaurant 4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76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3" name="Google Shape;883;p76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4" name="Google Shape;884;p76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85" name="Google Shape;885;p76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886" name="Google Shape;886;p76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7" name="Google Shape;887;p76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88" name="Google Shape;888;p76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89" name="Google Shape;889;p76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0" name="Google Shape;890;p76"/>
          <p:cNvSpPr>
            <a:spLocks noGrp="1"/>
          </p:cNvSpPr>
          <p:nvPr>
            <p:ph type="pic" idx="2"/>
          </p:nvPr>
        </p:nvSpPr>
        <p:spPr>
          <a:xfrm>
            <a:off x="888391" y="2085889"/>
            <a:ext cx="2195049" cy="237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91" name="Google Shape;891;p76"/>
          <p:cNvSpPr>
            <a:spLocks noGrp="1"/>
          </p:cNvSpPr>
          <p:nvPr>
            <p:ph type="pic" idx="3"/>
          </p:nvPr>
        </p:nvSpPr>
        <p:spPr>
          <a:xfrm>
            <a:off x="3169920" y="2085889"/>
            <a:ext cx="1224351" cy="115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92" name="Google Shape;892;p76"/>
          <p:cNvSpPr>
            <a:spLocks noGrp="1"/>
          </p:cNvSpPr>
          <p:nvPr>
            <p:ph type="pic" idx="4"/>
          </p:nvPr>
        </p:nvSpPr>
        <p:spPr>
          <a:xfrm>
            <a:off x="4480750" y="2085889"/>
            <a:ext cx="1224351" cy="115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93" name="Google Shape;893;p76"/>
          <p:cNvSpPr>
            <a:spLocks noGrp="1"/>
          </p:cNvSpPr>
          <p:nvPr>
            <p:ph type="pic" idx="5"/>
          </p:nvPr>
        </p:nvSpPr>
        <p:spPr>
          <a:xfrm>
            <a:off x="3169920" y="3315249"/>
            <a:ext cx="1224351" cy="115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94" name="Google Shape;894;p76"/>
          <p:cNvSpPr>
            <a:spLocks noGrp="1"/>
          </p:cNvSpPr>
          <p:nvPr>
            <p:ph type="pic" idx="6"/>
          </p:nvPr>
        </p:nvSpPr>
        <p:spPr>
          <a:xfrm>
            <a:off x="4480750" y="3315249"/>
            <a:ext cx="1224351" cy="115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95" name="Google Shape;895;p76"/>
          <p:cNvSpPr>
            <a:spLocks noGrp="1"/>
          </p:cNvSpPr>
          <p:nvPr>
            <p:ph type="pic" idx="7"/>
          </p:nvPr>
        </p:nvSpPr>
        <p:spPr>
          <a:xfrm>
            <a:off x="6486551" y="2085889"/>
            <a:ext cx="2195049" cy="237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96" name="Google Shape;896;p76"/>
          <p:cNvSpPr>
            <a:spLocks noGrp="1"/>
          </p:cNvSpPr>
          <p:nvPr>
            <p:ph type="pic" idx="8"/>
          </p:nvPr>
        </p:nvSpPr>
        <p:spPr>
          <a:xfrm>
            <a:off x="8768080" y="2085889"/>
            <a:ext cx="1224351" cy="115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97" name="Google Shape;897;p76"/>
          <p:cNvSpPr>
            <a:spLocks noGrp="1"/>
          </p:cNvSpPr>
          <p:nvPr>
            <p:ph type="pic" idx="9"/>
          </p:nvPr>
        </p:nvSpPr>
        <p:spPr>
          <a:xfrm>
            <a:off x="10078910" y="2085889"/>
            <a:ext cx="1224351" cy="115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98" name="Google Shape;898;p76"/>
          <p:cNvSpPr>
            <a:spLocks noGrp="1"/>
          </p:cNvSpPr>
          <p:nvPr>
            <p:ph type="pic" idx="13"/>
          </p:nvPr>
        </p:nvSpPr>
        <p:spPr>
          <a:xfrm>
            <a:off x="8768080" y="3315249"/>
            <a:ext cx="1224351" cy="115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99" name="Google Shape;899;p76"/>
          <p:cNvSpPr>
            <a:spLocks noGrp="1"/>
          </p:cNvSpPr>
          <p:nvPr>
            <p:ph type="pic" idx="14"/>
          </p:nvPr>
        </p:nvSpPr>
        <p:spPr>
          <a:xfrm>
            <a:off x="10078910" y="3315249"/>
            <a:ext cx="1224351" cy="115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ds &amp; Restaurant 5">
  <p:cSld name="Foods &amp; Restaurant 5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77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2" name="Google Shape;902;p77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3" name="Google Shape;903;p77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04" name="Google Shape;904;p77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905" name="Google Shape;905;p77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6" name="Google Shape;906;p77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907" name="Google Shape;907;p77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08" name="Google Shape;908;p77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9" name="Google Shape;909;p77"/>
          <p:cNvSpPr>
            <a:spLocks noGrp="1"/>
          </p:cNvSpPr>
          <p:nvPr>
            <p:ph type="pic" idx="2"/>
          </p:nvPr>
        </p:nvSpPr>
        <p:spPr>
          <a:xfrm>
            <a:off x="4892040" y="2573666"/>
            <a:ext cx="2545080" cy="254507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ds &amp; Restaurant 6">
  <p:cSld name="Foods &amp; Restaurant 6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78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2" name="Google Shape;912;p78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3" name="Google Shape;913;p78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14" name="Google Shape;914;p78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915" name="Google Shape;915;p78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6" name="Google Shape;916;p78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917" name="Google Shape;917;p78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18" name="Google Shape;918;p78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9" name="Google Shape;919;p78"/>
          <p:cNvSpPr>
            <a:spLocks noGrp="1"/>
          </p:cNvSpPr>
          <p:nvPr>
            <p:ph type="pic" idx="2"/>
          </p:nvPr>
        </p:nvSpPr>
        <p:spPr>
          <a:xfrm>
            <a:off x="619760" y="599440"/>
            <a:ext cx="5476240" cy="567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eople">
  <p:cSld name="2 People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Google Shape;921;p79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922" name="Google Shape;922;p79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3" name="Google Shape;923;p79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924" name="Google Shape;924;p79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25" name="Google Shape;925;p79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6" name="Google Shape;926;p79"/>
          <p:cNvSpPr>
            <a:spLocks noGrp="1"/>
          </p:cNvSpPr>
          <p:nvPr>
            <p:ph type="pic" idx="2"/>
          </p:nvPr>
        </p:nvSpPr>
        <p:spPr>
          <a:xfrm>
            <a:off x="3380179" y="0"/>
            <a:ext cx="547624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nding 3">
  <p:cSld name="Trending 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0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0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6" name="Google Shape;66;p10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67" name="Google Shape;67;p10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10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9" name="Google Shape;69;p10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-18854" y="1704855"/>
            <a:ext cx="5552388" cy="261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al Estate">
  <p:cSld name="Real Estat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rgbClr val="3A6B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11622464" y="173194"/>
            <a:ext cx="436674" cy="19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800" b="0" i="0" dirty="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6" name="Google Shape;76;p11"/>
          <p:cNvGrpSpPr/>
          <p:nvPr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77" name="Google Shape;77;p11">
              <a:hlinkClick r:id="" action="ppaction://hlinkshowjump?jump=nextslide"/>
            </p:cNvPr>
            <p:cNvSpPr/>
            <p:nvPr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" name="Google Shape;78;p11">
              <a:hlinkClick r:id="" action="ppaction://hlinkshowjump?jump=previousslide"/>
            </p:cNvPr>
            <p:cNvSpPr/>
            <p:nvPr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9" name="Google Shape;79;p11"/>
            <p:cNvCxnSpPr/>
            <p:nvPr/>
          </p:nvCxnSpPr>
          <p:spPr>
            <a:xfrm rot="10800000">
              <a:off x="11268075" y="6251575"/>
              <a:ext cx="0" cy="117476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0" i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4109815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2" name="Google Shape;82;p11"/>
          <p:cNvSpPr>
            <a:spLocks noGrp="1"/>
          </p:cNvSpPr>
          <p:nvPr>
            <p:ph type="pic" idx="3"/>
          </p:nvPr>
        </p:nvSpPr>
        <p:spPr>
          <a:xfrm>
            <a:off x="6088638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3" name="Google Shape;83;p11"/>
          <p:cNvSpPr>
            <a:spLocks noGrp="1"/>
          </p:cNvSpPr>
          <p:nvPr>
            <p:ph type="pic" idx="4"/>
          </p:nvPr>
        </p:nvSpPr>
        <p:spPr>
          <a:xfrm>
            <a:off x="8352191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4" name="Google Shape;84;p11"/>
          <p:cNvSpPr>
            <a:spLocks noGrp="1"/>
          </p:cNvSpPr>
          <p:nvPr>
            <p:ph type="pic" idx="5"/>
          </p:nvPr>
        </p:nvSpPr>
        <p:spPr>
          <a:xfrm>
            <a:off x="10336879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80"/>
          <p:cNvSpPr/>
          <p:nvPr/>
        </p:nvSpPr>
        <p:spPr>
          <a:xfrm>
            <a:off x="-5" y="1"/>
            <a:ext cx="12192000" cy="6858000"/>
          </a:xfrm>
          <a:prstGeom prst="rect">
            <a:avLst/>
          </a:prstGeom>
          <a:solidFill>
            <a:srgbClr val="032D58">
              <a:alpha val="411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5" name="Google Shape;935;p80"/>
          <p:cNvSpPr txBox="1"/>
          <p:nvPr/>
        </p:nvSpPr>
        <p:spPr>
          <a:xfrm>
            <a:off x="5767325" y="3883450"/>
            <a:ext cx="21153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6" name="Google Shape;936;p80"/>
          <p:cNvSpPr txBox="1"/>
          <p:nvPr/>
        </p:nvSpPr>
        <p:spPr>
          <a:xfrm>
            <a:off x="9188509" y="4587767"/>
            <a:ext cx="24381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10 de </a:t>
            </a:r>
            <a:r>
              <a:rPr lang="en-US" sz="1800" dirty="0" err="1">
                <a:solidFill>
                  <a:srgbClr val="FFFFFF"/>
                </a:solidFill>
              </a:rPr>
              <a:t>junio</a:t>
            </a:r>
            <a:r>
              <a:rPr lang="en-US" sz="1800" dirty="0">
                <a:solidFill>
                  <a:srgbClr val="FFFFFF"/>
                </a:solidFill>
              </a:rPr>
              <a:t> de 2019</a:t>
            </a:r>
            <a:endParaRPr sz="1800" dirty="0">
              <a:solidFill>
                <a:srgbClr val="FFFFFF"/>
              </a:solidFill>
            </a:endParaRPr>
          </a:p>
        </p:txBody>
      </p:sp>
      <p:pic>
        <p:nvPicPr>
          <p:cNvPr id="937" name="Google Shape;937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704" y="2012899"/>
            <a:ext cx="6426198" cy="1870551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80"/>
          <p:cNvSpPr txBox="1"/>
          <p:nvPr/>
        </p:nvSpPr>
        <p:spPr>
          <a:xfrm>
            <a:off x="5690050" y="5336775"/>
            <a:ext cx="41253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En colaboración con:</a:t>
            </a:r>
            <a:endParaRPr sz="1800" dirty="0">
              <a:solidFill>
                <a:srgbClr val="FFFFFF"/>
              </a:solidFill>
            </a:endParaRPr>
          </a:p>
        </p:txBody>
      </p:sp>
      <p:pic>
        <p:nvPicPr>
          <p:cNvPr id="940" name="Google Shape;940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14475" y="6218325"/>
            <a:ext cx="1058979" cy="3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01674" y="6232475"/>
            <a:ext cx="1524001" cy="4105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97" y="5799132"/>
            <a:ext cx="1986456" cy="10107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29" y="5978104"/>
            <a:ext cx="1270303" cy="7057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93"/>
          <p:cNvSpPr/>
          <p:nvPr/>
        </p:nvSpPr>
        <p:spPr>
          <a:xfrm>
            <a:off x="3388" y="0"/>
            <a:ext cx="12348284" cy="7047166"/>
          </a:xfrm>
          <a:prstGeom prst="rect">
            <a:avLst/>
          </a:prstGeom>
          <a:solidFill>
            <a:srgbClr val="032D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6" name="Google Shape;1276;p93"/>
          <p:cNvSpPr txBox="1"/>
          <p:nvPr/>
        </p:nvSpPr>
        <p:spPr>
          <a:xfrm>
            <a:off x="373305" y="1693935"/>
            <a:ext cx="363014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Consorcio único con capacidad de ejecución y aseguramiento del Proyecto… además de ser los dueños de la idea.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277" name="Google Shape;1277;p93"/>
          <p:cNvSpPr/>
          <p:nvPr/>
        </p:nvSpPr>
        <p:spPr>
          <a:xfrm>
            <a:off x="4341933" y="1932095"/>
            <a:ext cx="2489571" cy="4427378"/>
          </a:xfrm>
          <a:custGeom>
            <a:avLst/>
            <a:gdLst/>
            <a:ahLst/>
            <a:cxnLst/>
            <a:rect l="l" t="t" r="r" b="b"/>
            <a:pathLst>
              <a:path w="6585735" h="3441843" extrusionOk="0">
                <a:moveTo>
                  <a:pt x="0" y="0"/>
                </a:moveTo>
                <a:lnTo>
                  <a:pt x="6585735" y="0"/>
                </a:lnTo>
                <a:lnTo>
                  <a:pt x="6585735" y="92467"/>
                </a:lnTo>
                <a:lnTo>
                  <a:pt x="6585735" y="3441843"/>
                </a:lnTo>
              </a:path>
            </a:pathLst>
          </a:custGeom>
          <a:noFill/>
          <a:ln w="12700" cap="flat" cmpd="sng">
            <a:solidFill>
              <a:srgbClr val="FEFEFE"/>
            </a:solidFill>
            <a:prstDash val="solid"/>
            <a:miter lim="800000"/>
            <a:headEnd type="oval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8" name="Google Shape;1278;p93"/>
          <p:cNvSpPr/>
          <p:nvPr/>
        </p:nvSpPr>
        <p:spPr>
          <a:xfrm>
            <a:off x="5810746" y="1679842"/>
            <a:ext cx="502632" cy="502632"/>
          </a:xfrm>
          <a:prstGeom prst="ellipse">
            <a:avLst/>
          </a:prstGeom>
          <a:solidFill>
            <a:srgbClr val="010101">
              <a:alpha val="24705"/>
            </a:srgbClr>
          </a:solidFill>
          <a:ln w="3810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9" name="Google Shape;1279;p93"/>
          <p:cNvSpPr/>
          <p:nvPr/>
        </p:nvSpPr>
        <p:spPr>
          <a:xfrm>
            <a:off x="5928441" y="1797537"/>
            <a:ext cx="267242" cy="267242"/>
          </a:xfrm>
          <a:prstGeom prst="ellipse">
            <a:avLst/>
          </a:prstGeom>
          <a:solidFill>
            <a:srgbClr val="668E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80" name="Google Shape;1280;p93"/>
          <p:cNvCxnSpPr>
            <a:stCxn id="1278" idx="6"/>
          </p:cNvCxnSpPr>
          <p:nvPr/>
        </p:nvCxnSpPr>
        <p:spPr>
          <a:xfrm>
            <a:off x="6313378" y="1931158"/>
            <a:ext cx="4890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81" name="Google Shape;1281;p93"/>
          <p:cNvSpPr txBox="1"/>
          <p:nvPr/>
        </p:nvSpPr>
        <p:spPr>
          <a:xfrm>
            <a:off x="7094703" y="1621620"/>
            <a:ext cx="25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dirty="0"/>
          </a:p>
        </p:txBody>
      </p:sp>
      <p:sp>
        <p:nvSpPr>
          <p:cNvPr id="1282" name="Google Shape;1282;p93"/>
          <p:cNvSpPr txBox="1"/>
          <p:nvPr/>
        </p:nvSpPr>
        <p:spPr>
          <a:xfrm>
            <a:off x="7499813" y="1628483"/>
            <a:ext cx="3726205" cy="70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entury Gothic"/>
                <a:sym typeface="Century Gothic"/>
              </a:rPr>
              <a:t>Everis an NTT Data Group </a:t>
            </a:r>
            <a:r>
              <a:rPr lang="en-US" sz="1600" b="1" dirty="0">
                <a:solidFill>
                  <a:srgbClr val="FFFFFF"/>
                </a:solidFill>
                <a:latin typeface="Century Gothic"/>
                <a:sym typeface="Century Gothic"/>
              </a:rPr>
              <a:t>es una consultora multinacional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FFFFFF"/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FFFFFF"/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FFFFFF"/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FFFFFF"/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FFFFFF"/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1284" name="Google Shape;1284;p93"/>
          <p:cNvSpPr/>
          <p:nvPr/>
        </p:nvSpPr>
        <p:spPr>
          <a:xfrm>
            <a:off x="5825986" y="2986865"/>
            <a:ext cx="502632" cy="502632"/>
          </a:xfrm>
          <a:prstGeom prst="ellipse">
            <a:avLst/>
          </a:prstGeom>
          <a:solidFill>
            <a:srgbClr val="010101">
              <a:alpha val="24705"/>
            </a:srgbClr>
          </a:solidFill>
          <a:ln w="3810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5" name="Google Shape;1285;p93"/>
          <p:cNvSpPr/>
          <p:nvPr/>
        </p:nvSpPr>
        <p:spPr>
          <a:xfrm>
            <a:off x="5943681" y="3104560"/>
            <a:ext cx="267242" cy="267242"/>
          </a:xfrm>
          <a:prstGeom prst="ellipse">
            <a:avLst/>
          </a:prstGeom>
          <a:solidFill>
            <a:srgbClr val="668E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86" name="Google Shape;1286;p93"/>
          <p:cNvCxnSpPr>
            <a:stCxn id="1284" idx="6"/>
          </p:cNvCxnSpPr>
          <p:nvPr/>
        </p:nvCxnSpPr>
        <p:spPr>
          <a:xfrm>
            <a:off x="6328618" y="3238181"/>
            <a:ext cx="4890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87" name="Google Shape;1287;p93"/>
          <p:cNvSpPr txBox="1"/>
          <p:nvPr/>
        </p:nvSpPr>
        <p:spPr>
          <a:xfrm>
            <a:off x="7094703" y="2928643"/>
            <a:ext cx="25540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dirty="0"/>
          </a:p>
        </p:txBody>
      </p:sp>
      <p:sp>
        <p:nvSpPr>
          <p:cNvPr id="1288" name="Google Shape;1288;p93"/>
          <p:cNvSpPr txBox="1"/>
          <p:nvPr/>
        </p:nvSpPr>
        <p:spPr>
          <a:xfrm>
            <a:off x="7527952" y="4412617"/>
            <a:ext cx="40638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entury Gothic"/>
                <a:sym typeface="Century Gothic"/>
              </a:rPr>
              <a:t>Consejo General de la Abogacía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289" name="Google Shape;1289;p93"/>
          <p:cNvGrpSpPr/>
          <p:nvPr/>
        </p:nvGrpSpPr>
        <p:grpSpPr>
          <a:xfrm>
            <a:off x="841891" y="4703671"/>
            <a:ext cx="3317198" cy="2395422"/>
            <a:chOff x="1569272" y="4027497"/>
            <a:chExt cx="4517059" cy="3261870"/>
          </a:xfrm>
        </p:grpSpPr>
        <p:grpSp>
          <p:nvGrpSpPr>
            <p:cNvPr id="1290" name="Google Shape;1290;p93"/>
            <p:cNvGrpSpPr/>
            <p:nvPr/>
          </p:nvGrpSpPr>
          <p:grpSpPr>
            <a:xfrm>
              <a:off x="1569272" y="4645896"/>
              <a:ext cx="1617742" cy="2456234"/>
              <a:chOff x="2529497" y="1777570"/>
              <a:chExt cx="1087675" cy="1651430"/>
            </a:xfrm>
          </p:grpSpPr>
          <p:sp>
            <p:nvSpPr>
              <p:cNvPr id="1291" name="Google Shape;1291;p93"/>
              <p:cNvSpPr/>
              <p:nvPr/>
            </p:nvSpPr>
            <p:spPr>
              <a:xfrm>
                <a:off x="2690012" y="1777570"/>
                <a:ext cx="774091" cy="1051011"/>
              </a:xfrm>
              <a:custGeom>
                <a:avLst/>
                <a:gdLst/>
                <a:ahLst/>
                <a:cxnLst/>
                <a:rect l="l" t="t" r="r" b="b"/>
                <a:pathLst>
                  <a:path w="13721" h="21600" extrusionOk="0">
                    <a:moveTo>
                      <a:pt x="6850" y="0"/>
                    </a:moveTo>
                    <a:cubicBezTo>
                      <a:pt x="-3950" y="0"/>
                      <a:pt x="-458" y="21600"/>
                      <a:pt x="6873" y="21600"/>
                    </a:cubicBezTo>
                    <a:cubicBezTo>
                      <a:pt x="14204" y="21600"/>
                      <a:pt x="17650" y="0"/>
                      <a:pt x="6850" y="0"/>
                    </a:cubicBezTo>
                    <a:close/>
                  </a:path>
                </a:pathLst>
              </a:custGeom>
              <a:solidFill>
                <a:srgbClr val="3E414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2" name="Google Shape;1292;p93"/>
              <p:cNvSpPr/>
              <p:nvPr/>
            </p:nvSpPr>
            <p:spPr>
              <a:xfrm>
                <a:off x="3247096" y="2655684"/>
                <a:ext cx="360901" cy="464670"/>
              </a:xfrm>
              <a:custGeom>
                <a:avLst/>
                <a:gdLst/>
                <a:ahLst/>
                <a:cxnLst/>
                <a:rect l="l" t="t" r="r" b="b"/>
                <a:pathLst>
                  <a:path w="17783" h="17884" extrusionOk="0">
                    <a:moveTo>
                      <a:pt x="1030" y="5413"/>
                    </a:moveTo>
                    <a:lnTo>
                      <a:pt x="12855" y="17412"/>
                    </a:lnTo>
                    <a:cubicBezTo>
                      <a:pt x="14536" y="19117"/>
                      <a:pt x="18833" y="15781"/>
                      <a:pt x="17547" y="14094"/>
                    </a:cubicBezTo>
                    <a:lnTo>
                      <a:pt x="8263" y="1911"/>
                    </a:lnTo>
                    <a:cubicBezTo>
                      <a:pt x="4915" y="-2483"/>
                      <a:pt x="-2767" y="1560"/>
                      <a:pt x="1030" y="5413"/>
                    </a:cubicBezTo>
                    <a:close/>
                  </a:path>
                </a:pathLst>
              </a:custGeom>
              <a:solidFill>
                <a:srgbClr val="D6E4F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3" name="Google Shape;1293;p93"/>
              <p:cNvSpPr/>
              <p:nvPr/>
            </p:nvSpPr>
            <p:spPr>
              <a:xfrm>
                <a:off x="2534219" y="2655684"/>
                <a:ext cx="361124" cy="462098"/>
              </a:xfrm>
              <a:custGeom>
                <a:avLst/>
                <a:gdLst/>
                <a:ahLst/>
                <a:cxnLst/>
                <a:rect l="l" t="t" r="r" b="b"/>
                <a:pathLst>
                  <a:path w="17773" h="17871" extrusionOk="0">
                    <a:moveTo>
                      <a:pt x="16737" y="5434"/>
                    </a:moveTo>
                    <a:lnTo>
                      <a:pt x="4925" y="17399"/>
                    </a:lnTo>
                    <a:cubicBezTo>
                      <a:pt x="3239" y="19108"/>
                      <a:pt x="-1052" y="15757"/>
                      <a:pt x="239" y="14066"/>
                    </a:cubicBezTo>
                    <a:lnTo>
                      <a:pt x="9512" y="1914"/>
                    </a:lnTo>
                    <a:cubicBezTo>
                      <a:pt x="12876" y="-2492"/>
                      <a:pt x="20548" y="1572"/>
                      <a:pt x="16737" y="5434"/>
                    </a:cubicBezTo>
                    <a:close/>
                  </a:path>
                </a:pathLst>
              </a:custGeom>
              <a:solidFill>
                <a:srgbClr val="D6E4F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4" name="Google Shape;1294;p93"/>
              <p:cNvSpPr/>
              <p:nvPr/>
            </p:nvSpPr>
            <p:spPr>
              <a:xfrm>
                <a:off x="3265980" y="3184440"/>
                <a:ext cx="90444" cy="51997"/>
              </a:xfrm>
              <a:custGeom>
                <a:avLst/>
                <a:gdLst/>
                <a:ahLst/>
                <a:cxnLst/>
                <a:rect l="l" t="t" r="r" b="b"/>
                <a:pathLst>
                  <a:path w="21184" h="20589" extrusionOk="0">
                    <a:moveTo>
                      <a:pt x="21024" y="2257"/>
                    </a:moveTo>
                    <a:lnTo>
                      <a:pt x="21024" y="2257"/>
                    </a:lnTo>
                    <a:cubicBezTo>
                      <a:pt x="21150" y="203"/>
                      <a:pt x="19265" y="-506"/>
                      <a:pt x="18123" y="366"/>
                    </a:cubicBezTo>
                    <a:lnTo>
                      <a:pt x="1247" y="13231"/>
                    </a:lnTo>
                    <a:cubicBezTo>
                      <a:pt x="105" y="14099"/>
                      <a:pt x="126" y="16277"/>
                      <a:pt x="6" y="18331"/>
                    </a:cubicBezTo>
                    <a:lnTo>
                      <a:pt x="6" y="18336"/>
                    </a:lnTo>
                    <a:cubicBezTo>
                      <a:pt x="-120" y="20390"/>
                      <a:pt x="1760" y="21094"/>
                      <a:pt x="2902" y="20222"/>
                    </a:cubicBezTo>
                    <a:lnTo>
                      <a:pt x="19778" y="7361"/>
                    </a:lnTo>
                    <a:cubicBezTo>
                      <a:pt x="20925" y="6489"/>
                      <a:pt x="21480" y="4182"/>
                      <a:pt x="21024" y="2257"/>
                    </a:cubicBezTo>
                    <a:close/>
                  </a:path>
                </a:pathLst>
              </a:custGeom>
              <a:solidFill>
                <a:srgbClr val="FCE1C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5" name="Google Shape;1295;p93"/>
              <p:cNvSpPr/>
              <p:nvPr/>
            </p:nvSpPr>
            <p:spPr>
              <a:xfrm>
                <a:off x="2789155" y="3184440"/>
                <a:ext cx="90455" cy="51997"/>
              </a:xfrm>
              <a:custGeom>
                <a:avLst/>
                <a:gdLst/>
                <a:ahLst/>
                <a:cxnLst/>
                <a:rect l="l" t="t" r="r" b="b"/>
                <a:pathLst>
                  <a:path w="21186" h="20589" extrusionOk="0">
                    <a:moveTo>
                      <a:pt x="162" y="2257"/>
                    </a:moveTo>
                    <a:lnTo>
                      <a:pt x="162" y="2257"/>
                    </a:lnTo>
                    <a:cubicBezTo>
                      <a:pt x="36" y="203"/>
                      <a:pt x="1917" y="-506"/>
                      <a:pt x="3058" y="366"/>
                    </a:cubicBezTo>
                    <a:lnTo>
                      <a:pt x="19934" y="13231"/>
                    </a:lnTo>
                    <a:cubicBezTo>
                      <a:pt x="21076" y="14099"/>
                      <a:pt x="21055" y="16277"/>
                      <a:pt x="21181" y="18331"/>
                    </a:cubicBezTo>
                    <a:lnTo>
                      <a:pt x="21181" y="18336"/>
                    </a:lnTo>
                    <a:cubicBezTo>
                      <a:pt x="21301" y="20390"/>
                      <a:pt x="19421" y="21094"/>
                      <a:pt x="18279" y="20222"/>
                    </a:cubicBezTo>
                    <a:lnTo>
                      <a:pt x="1403" y="7361"/>
                    </a:lnTo>
                    <a:cubicBezTo>
                      <a:pt x="256" y="6489"/>
                      <a:pt x="-299" y="4182"/>
                      <a:pt x="162" y="2257"/>
                    </a:cubicBezTo>
                    <a:close/>
                  </a:path>
                </a:pathLst>
              </a:custGeom>
              <a:solidFill>
                <a:srgbClr val="FCE1C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6" name="Google Shape;1296;p93"/>
              <p:cNvSpPr/>
              <p:nvPr/>
            </p:nvSpPr>
            <p:spPr>
              <a:xfrm>
                <a:off x="2647524" y="2655684"/>
                <a:ext cx="247837" cy="28504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9267" extrusionOk="0">
                    <a:moveTo>
                      <a:pt x="0" y="12649"/>
                    </a:moveTo>
                    <a:lnTo>
                      <a:pt x="7194" y="3346"/>
                    </a:lnTo>
                    <a:cubicBezTo>
                      <a:pt x="11584" y="-2333"/>
                      <a:pt x="20125" y="38"/>
                      <a:pt x="21600" y="4382"/>
                    </a:cubicBezTo>
                    <a:lnTo>
                      <a:pt x="14831" y="14651"/>
                    </a:lnTo>
                    <a:lnTo>
                      <a:pt x="10214" y="19267"/>
                    </a:lnTo>
                    <a:cubicBezTo>
                      <a:pt x="10214" y="19267"/>
                      <a:pt x="0" y="12649"/>
                      <a:pt x="0" y="12649"/>
                    </a:cubicBezTo>
                    <a:close/>
                  </a:path>
                </a:pathLst>
              </a:custGeom>
              <a:solidFill>
                <a:srgbClr val="3B5A7F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7" name="Google Shape;1297;p93"/>
              <p:cNvSpPr/>
              <p:nvPr/>
            </p:nvSpPr>
            <p:spPr>
              <a:xfrm>
                <a:off x="3256538" y="2655684"/>
                <a:ext cx="247837" cy="28504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9267" extrusionOk="0">
                    <a:moveTo>
                      <a:pt x="21600" y="12649"/>
                    </a:moveTo>
                    <a:lnTo>
                      <a:pt x="14406" y="3346"/>
                    </a:lnTo>
                    <a:cubicBezTo>
                      <a:pt x="10016" y="-2333"/>
                      <a:pt x="1475" y="38"/>
                      <a:pt x="0" y="4382"/>
                    </a:cubicBezTo>
                    <a:lnTo>
                      <a:pt x="6769" y="14651"/>
                    </a:lnTo>
                    <a:lnTo>
                      <a:pt x="11386" y="19267"/>
                    </a:lnTo>
                    <a:cubicBezTo>
                      <a:pt x="11386" y="19267"/>
                      <a:pt x="21600" y="12649"/>
                      <a:pt x="21600" y="12649"/>
                    </a:cubicBezTo>
                    <a:close/>
                  </a:path>
                </a:pathLst>
              </a:custGeom>
              <a:solidFill>
                <a:srgbClr val="3B5A7F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8" name="Google Shape;1298;p93"/>
              <p:cNvSpPr/>
              <p:nvPr/>
            </p:nvSpPr>
            <p:spPr>
              <a:xfrm>
                <a:off x="2803317" y="2650962"/>
                <a:ext cx="543170" cy="77803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0"/>
                    </a:moveTo>
                    <a:lnTo>
                      <a:pt x="19871" y="21600"/>
                    </a:lnTo>
                    <a:lnTo>
                      <a:pt x="10652" y="21600"/>
                    </a:lnTo>
                    <a:lnTo>
                      <a:pt x="1728" y="21600"/>
                    </a:lnTo>
                    <a:lnTo>
                      <a:pt x="0" y="0"/>
                    </a:ln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9" name="Google Shape;1299;p93"/>
              <p:cNvSpPr/>
              <p:nvPr/>
            </p:nvSpPr>
            <p:spPr>
              <a:xfrm>
                <a:off x="2944948" y="2471563"/>
                <a:ext cx="262528" cy="30715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39" y="0"/>
                      <a:pt x="21600" y="2330"/>
                      <a:pt x="21600" y="5178"/>
                    </a:cubicBezTo>
                    <a:lnTo>
                      <a:pt x="21600" y="16422"/>
                    </a:lnTo>
                    <a:cubicBezTo>
                      <a:pt x="21600" y="19270"/>
                      <a:pt x="16739" y="21600"/>
                      <a:pt x="10800" y="21600"/>
                    </a:cubicBezTo>
                    <a:lnTo>
                      <a:pt x="10800" y="21600"/>
                    </a:lnTo>
                    <a:cubicBezTo>
                      <a:pt x="4861" y="21600"/>
                      <a:pt x="0" y="19270"/>
                      <a:pt x="0" y="16422"/>
                    </a:cubicBezTo>
                    <a:lnTo>
                      <a:pt x="0" y="5178"/>
                    </a:lnTo>
                    <a:cubicBezTo>
                      <a:pt x="0" y="2330"/>
                      <a:pt x="4861" y="0"/>
                      <a:pt x="10800" y="0"/>
                    </a:cubicBezTo>
                    <a:close/>
                  </a:path>
                </a:pathLst>
              </a:custGeom>
              <a:solidFill>
                <a:srgbClr val="C2D7EF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0" name="Google Shape;1300;p93"/>
              <p:cNvSpPr/>
              <p:nvPr/>
            </p:nvSpPr>
            <p:spPr>
              <a:xfrm>
                <a:off x="2944948" y="2471563"/>
                <a:ext cx="262528" cy="16438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6200" extrusionOk="0">
                    <a:moveTo>
                      <a:pt x="21600" y="8099"/>
                    </a:moveTo>
                    <a:lnTo>
                      <a:pt x="21600" y="8099"/>
                    </a:lnTo>
                    <a:cubicBezTo>
                      <a:pt x="21600" y="18900"/>
                      <a:pt x="0" y="18900"/>
                      <a:pt x="0" y="8099"/>
                    </a:cubicBezTo>
                    <a:lnTo>
                      <a:pt x="0" y="8099"/>
                    </a:lnTo>
                    <a:cubicBezTo>
                      <a:pt x="0" y="-2700"/>
                      <a:pt x="21600" y="-2700"/>
                      <a:pt x="21600" y="8099"/>
                    </a:cubicBezTo>
                    <a:close/>
                  </a:path>
                </a:pathLst>
              </a:custGeom>
              <a:solidFill>
                <a:srgbClr val="265C9A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1" name="Google Shape;1301;p93"/>
              <p:cNvSpPr/>
              <p:nvPr/>
            </p:nvSpPr>
            <p:spPr>
              <a:xfrm>
                <a:off x="2708896" y="1787012"/>
                <a:ext cx="737192" cy="503351"/>
              </a:xfrm>
              <a:custGeom>
                <a:avLst/>
                <a:gdLst/>
                <a:ahLst/>
                <a:cxnLst/>
                <a:rect l="l" t="t" r="r" b="b"/>
                <a:pathLst>
                  <a:path w="21439" h="19857" extrusionOk="0">
                    <a:moveTo>
                      <a:pt x="21421" y="12230"/>
                    </a:moveTo>
                    <a:cubicBezTo>
                      <a:pt x="21407" y="11956"/>
                      <a:pt x="21315" y="11658"/>
                      <a:pt x="21169" y="11360"/>
                    </a:cubicBezTo>
                    <a:cubicBezTo>
                      <a:pt x="20879" y="6471"/>
                      <a:pt x="17739" y="2387"/>
                      <a:pt x="15060" y="1403"/>
                    </a:cubicBezTo>
                    <a:cubicBezTo>
                      <a:pt x="12580" y="-619"/>
                      <a:pt x="8480" y="-427"/>
                      <a:pt x="5273" y="1797"/>
                    </a:cubicBezTo>
                    <a:cubicBezTo>
                      <a:pt x="2404" y="3787"/>
                      <a:pt x="329" y="8651"/>
                      <a:pt x="97" y="11798"/>
                    </a:cubicBezTo>
                    <a:cubicBezTo>
                      <a:pt x="53" y="11946"/>
                      <a:pt x="26" y="12091"/>
                      <a:pt x="19" y="12230"/>
                    </a:cubicBezTo>
                    <a:cubicBezTo>
                      <a:pt x="-80" y="14191"/>
                      <a:pt x="233" y="15942"/>
                      <a:pt x="674" y="17679"/>
                    </a:cubicBezTo>
                    <a:cubicBezTo>
                      <a:pt x="1114" y="19417"/>
                      <a:pt x="1833" y="20981"/>
                      <a:pt x="1706" y="18765"/>
                    </a:cubicBezTo>
                    <a:cubicBezTo>
                      <a:pt x="1642" y="17649"/>
                      <a:pt x="1581" y="16283"/>
                      <a:pt x="1774" y="14921"/>
                    </a:cubicBezTo>
                    <a:cubicBezTo>
                      <a:pt x="5448" y="16089"/>
                      <a:pt x="11927" y="12747"/>
                      <a:pt x="15243" y="8840"/>
                    </a:cubicBezTo>
                    <a:cubicBezTo>
                      <a:pt x="16628" y="11614"/>
                      <a:pt x="18312" y="14067"/>
                      <a:pt x="19686" y="15072"/>
                    </a:cubicBezTo>
                    <a:cubicBezTo>
                      <a:pt x="19854" y="16384"/>
                      <a:pt x="19795" y="17690"/>
                      <a:pt x="19734" y="18765"/>
                    </a:cubicBezTo>
                    <a:cubicBezTo>
                      <a:pt x="19607" y="20981"/>
                      <a:pt x="20326" y="19417"/>
                      <a:pt x="20766" y="17679"/>
                    </a:cubicBezTo>
                    <a:cubicBezTo>
                      <a:pt x="21207" y="15942"/>
                      <a:pt x="21520" y="14191"/>
                      <a:pt x="21421" y="12230"/>
                    </a:cubicBezTo>
                    <a:close/>
                  </a:path>
                </a:pathLst>
              </a:custGeom>
              <a:solidFill>
                <a:srgbClr val="3E414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2" name="Google Shape;1302;p93"/>
              <p:cNvSpPr/>
              <p:nvPr/>
            </p:nvSpPr>
            <p:spPr>
              <a:xfrm>
                <a:off x="2671128" y="2008900"/>
                <a:ext cx="810843" cy="568192"/>
              </a:xfrm>
              <a:custGeom>
                <a:avLst/>
                <a:gdLst/>
                <a:ahLst/>
                <a:cxnLst/>
                <a:rect l="l" t="t" r="r" b="b"/>
                <a:pathLst>
                  <a:path w="21190" h="21600" extrusionOk="0">
                    <a:moveTo>
                      <a:pt x="20385" y="5265"/>
                    </a:moveTo>
                    <a:cubicBezTo>
                      <a:pt x="20317" y="5240"/>
                      <a:pt x="20248" y="5231"/>
                      <a:pt x="20177" y="5235"/>
                    </a:cubicBezTo>
                    <a:cubicBezTo>
                      <a:pt x="20085" y="6368"/>
                      <a:pt x="19879" y="7446"/>
                      <a:pt x="19626" y="8518"/>
                    </a:cubicBezTo>
                    <a:cubicBezTo>
                      <a:pt x="19230" y="10193"/>
                      <a:pt x="18584" y="11700"/>
                      <a:pt x="18698" y="9564"/>
                    </a:cubicBezTo>
                    <a:cubicBezTo>
                      <a:pt x="18753" y="8528"/>
                      <a:pt x="18805" y="7270"/>
                      <a:pt x="18655" y="6006"/>
                    </a:cubicBezTo>
                    <a:cubicBezTo>
                      <a:pt x="17420" y="5037"/>
                      <a:pt x="15907" y="2674"/>
                      <a:pt x="14662" y="0"/>
                    </a:cubicBezTo>
                    <a:cubicBezTo>
                      <a:pt x="11682" y="3765"/>
                      <a:pt x="5861" y="6986"/>
                      <a:pt x="2559" y="5860"/>
                    </a:cubicBezTo>
                    <a:cubicBezTo>
                      <a:pt x="2386" y="7173"/>
                      <a:pt x="2441" y="8489"/>
                      <a:pt x="2498" y="9564"/>
                    </a:cubicBezTo>
                    <a:cubicBezTo>
                      <a:pt x="2612" y="11700"/>
                      <a:pt x="1966" y="10193"/>
                      <a:pt x="1570" y="8518"/>
                    </a:cubicBezTo>
                    <a:cubicBezTo>
                      <a:pt x="1317" y="7446"/>
                      <a:pt x="1111" y="6368"/>
                      <a:pt x="1019" y="5236"/>
                    </a:cubicBezTo>
                    <a:cubicBezTo>
                      <a:pt x="946" y="5231"/>
                      <a:pt x="875" y="5239"/>
                      <a:pt x="805" y="5265"/>
                    </a:cubicBezTo>
                    <a:cubicBezTo>
                      <a:pt x="87" y="5524"/>
                      <a:pt x="-205" y="7341"/>
                      <a:pt x="153" y="9324"/>
                    </a:cubicBezTo>
                    <a:cubicBezTo>
                      <a:pt x="511" y="11307"/>
                      <a:pt x="1384" y="12704"/>
                      <a:pt x="2102" y="12445"/>
                    </a:cubicBezTo>
                    <a:cubicBezTo>
                      <a:pt x="2183" y="12416"/>
                      <a:pt x="2258" y="12366"/>
                      <a:pt x="2328" y="12299"/>
                    </a:cubicBezTo>
                    <a:cubicBezTo>
                      <a:pt x="2385" y="12463"/>
                      <a:pt x="2443" y="12621"/>
                      <a:pt x="2503" y="12770"/>
                    </a:cubicBezTo>
                    <a:cubicBezTo>
                      <a:pt x="5378" y="20000"/>
                      <a:pt x="9245" y="21600"/>
                      <a:pt x="10593" y="21600"/>
                    </a:cubicBezTo>
                    <a:cubicBezTo>
                      <a:pt x="11941" y="21600"/>
                      <a:pt x="15808" y="20000"/>
                      <a:pt x="18683" y="12770"/>
                    </a:cubicBezTo>
                    <a:cubicBezTo>
                      <a:pt x="18742" y="12619"/>
                      <a:pt x="18801" y="12461"/>
                      <a:pt x="18858" y="12295"/>
                    </a:cubicBezTo>
                    <a:cubicBezTo>
                      <a:pt x="18929" y="12364"/>
                      <a:pt x="19006" y="12415"/>
                      <a:pt x="19088" y="12445"/>
                    </a:cubicBezTo>
                    <a:cubicBezTo>
                      <a:pt x="19807" y="12704"/>
                      <a:pt x="20679" y="11307"/>
                      <a:pt x="21037" y="9324"/>
                    </a:cubicBezTo>
                    <a:cubicBezTo>
                      <a:pt x="21395" y="7341"/>
                      <a:pt x="21103" y="5524"/>
                      <a:pt x="20385" y="5265"/>
                    </a:cubicBezTo>
                    <a:close/>
                  </a:path>
                </a:pathLst>
              </a:custGeom>
              <a:solidFill>
                <a:srgbClr val="D6E4F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3" name="Google Shape;1303;p93"/>
              <p:cNvSpPr/>
              <p:nvPr/>
            </p:nvSpPr>
            <p:spPr>
              <a:xfrm>
                <a:off x="3350959" y="2990878"/>
                <a:ext cx="266213" cy="285210"/>
              </a:xfrm>
              <a:custGeom>
                <a:avLst/>
                <a:gdLst/>
                <a:ahLst/>
                <a:cxnLst/>
                <a:rect l="l" t="t" r="r" b="b"/>
                <a:pathLst>
                  <a:path w="18143" h="19673" extrusionOk="0">
                    <a:moveTo>
                      <a:pt x="0" y="13239"/>
                    </a:moveTo>
                    <a:lnTo>
                      <a:pt x="10935" y="487"/>
                    </a:lnTo>
                    <a:cubicBezTo>
                      <a:pt x="16488" y="-1927"/>
                      <a:pt x="21600" y="5236"/>
                      <a:pt x="15100" y="8729"/>
                    </a:cubicBezTo>
                    <a:lnTo>
                      <a:pt x="3603" y="19673"/>
                    </a:lnTo>
                    <a:cubicBezTo>
                      <a:pt x="3603" y="19673"/>
                      <a:pt x="0" y="13239"/>
                      <a:pt x="0" y="13239"/>
                    </a:cubicBezTo>
                    <a:close/>
                  </a:path>
                </a:pathLst>
              </a:custGeom>
              <a:solidFill>
                <a:srgbClr val="D6E4F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4" name="Google Shape;1304;p93"/>
              <p:cNvSpPr/>
              <p:nvPr/>
            </p:nvSpPr>
            <p:spPr>
              <a:xfrm>
                <a:off x="3275422" y="3174998"/>
                <a:ext cx="135293" cy="128689"/>
              </a:xfrm>
              <a:custGeom>
                <a:avLst/>
                <a:gdLst/>
                <a:ahLst/>
                <a:cxnLst/>
                <a:rect l="l" t="t" r="r" b="b"/>
                <a:pathLst>
                  <a:path w="15495" h="16921" extrusionOk="0">
                    <a:moveTo>
                      <a:pt x="6132" y="2369"/>
                    </a:moveTo>
                    <a:lnTo>
                      <a:pt x="9418" y="0"/>
                    </a:lnTo>
                    <a:lnTo>
                      <a:pt x="15495" y="12403"/>
                    </a:lnTo>
                    <a:lnTo>
                      <a:pt x="12209" y="14772"/>
                    </a:lnTo>
                    <a:cubicBezTo>
                      <a:pt x="2106" y="21600"/>
                      <a:pt x="-6105" y="10704"/>
                      <a:pt x="6132" y="2369"/>
                    </a:cubicBezTo>
                    <a:close/>
                  </a:path>
                </a:pathLst>
              </a:custGeom>
              <a:solidFill>
                <a:srgbClr val="D6E4F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5" name="Google Shape;1305;p93"/>
              <p:cNvSpPr/>
              <p:nvPr/>
            </p:nvSpPr>
            <p:spPr>
              <a:xfrm>
                <a:off x="2529497" y="2986156"/>
                <a:ext cx="266210" cy="287581"/>
              </a:xfrm>
              <a:custGeom>
                <a:avLst/>
                <a:gdLst/>
                <a:ahLst/>
                <a:cxnLst/>
                <a:rect l="l" t="t" r="r" b="b"/>
                <a:pathLst>
                  <a:path w="18143" h="19688" extrusionOk="0">
                    <a:moveTo>
                      <a:pt x="18143" y="13302"/>
                    </a:moveTo>
                    <a:lnTo>
                      <a:pt x="7208" y="484"/>
                    </a:lnTo>
                    <a:cubicBezTo>
                      <a:pt x="1656" y="-1912"/>
                      <a:pt x="-3457" y="5197"/>
                      <a:pt x="3043" y="8664"/>
                    </a:cubicBezTo>
                    <a:lnTo>
                      <a:pt x="14540" y="19688"/>
                    </a:lnTo>
                    <a:cubicBezTo>
                      <a:pt x="14540" y="19688"/>
                      <a:pt x="18143" y="13302"/>
                      <a:pt x="18143" y="13302"/>
                    </a:cubicBezTo>
                    <a:close/>
                  </a:path>
                </a:pathLst>
              </a:custGeom>
              <a:solidFill>
                <a:srgbClr val="D6E4F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6" name="Google Shape;1306;p93"/>
              <p:cNvSpPr/>
              <p:nvPr/>
            </p:nvSpPr>
            <p:spPr>
              <a:xfrm>
                <a:off x="2732502" y="3174998"/>
                <a:ext cx="135296" cy="128700"/>
              </a:xfrm>
              <a:custGeom>
                <a:avLst/>
                <a:gdLst/>
                <a:ahLst/>
                <a:cxnLst/>
                <a:rect l="l" t="t" r="r" b="b"/>
                <a:pathLst>
                  <a:path w="15495" h="16922" extrusionOk="0">
                    <a:moveTo>
                      <a:pt x="9363" y="2370"/>
                    </a:moveTo>
                    <a:lnTo>
                      <a:pt x="6077" y="0"/>
                    </a:lnTo>
                    <a:lnTo>
                      <a:pt x="0" y="12403"/>
                    </a:lnTo>
                    <a:lnTo>
                      <a:pt x="3286" y="14773"/>
                    </a:lnTo>
                    <a:cubicBezTo>
                      <a:pt x="13389" y="21600"/>
                      <a:pt x="21600" y="10705"/>
                      <a:pt x="9363" y="2370"/>
                    </a:cubicBezTo>
                    <a:close/>
                  </a:path>
                </a:pathLst>
              </a:custGeom>
              <a:solidFill>
                <a:srgbClr val="D6E4F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7" name="Google Shape;1307;p93"/>
              <p:cNvSpPr/>
              <p:nvPr/>
            </p:nvSpPr>
            <p:spPr>
              <a:xfrm>
                <a:off x="2817481" y="2650962"/>
                <a:ext cx="518215" cy="22937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5021" y="163"/>
                    </a:moveTo>
                    <a:lnTo>
                      <a:pt x="10810" y="12014"/>
                    </a:lnTo>
                    <a:lnTo>
                      <a:pt x="16282" y="0"/>
                    </a:lnTo>
                    <a:lnTo>
                      <a:pt x="21600" y="21600"/>
                    </a:lnTo>
                    <a:lnTo>
                      <a:pt x="0" y="20796"/>
                    </a:lnTo>
                    <a:cubicBezTo>
                      <a:pt x="0" y="20796"/>
                      <a:pt x="5021" y="163"/>
                      <a:pt x="5021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8" name="Google Shape;1308;p93"/>
              <p:cNvSpPr/>
              <p:nvPr/>
            </p:nvSpPr>
            <p:spPr>
              <a:xfrm>
                <a:off x="2911901" y="2613194"/>
                <a:ext cx="331610" cy="164495"/>
              </a:xfrm>
              <a:custGeom>
                <a:avLst/>
                <a:gdLst/>
                <a:ahLst/>
                <a:cxnLst/>
                <a:rect l="l" t="t" r="r" b="b"/>
                <a:pathLst>
                  <a:path w="331610" h="164495" extrusionOk="0">
                    <a:moveTo>
                      <a:pt x="35108" y="0"/>
                    </a:moveTo>
                    <a:cubicBezTo>
                      <a:pt x="35108" y="0"/>
                      <a:pt x="115837" y="68273"/>
                      <a:pt x="115837" y="68273"/>
                    </a:cubicBezTo>
                    <a:lnTo>
                      <a:pt x="165805" y="163414"/>
                    </a:lnTo>
                    <a:lnTo>
                      <a:pt x="215773" y="68273"/>
                    </a:lnTo>
                    <a:cubicBezTo>
                      <a:pt x="215773" y="68273"/>
                      <a:pt x="296502" y="0"/>
                      <a:pt x="296502" y="0"/>
                    </a:cubicBezTo>
                    <a:lnTo>
                      <a:pt x="331610" y="38641"/>
                    </a:lnTo>
                    <a:lnTo>
                      <a:pt x="166050" y="163880"/>
                    </a:lnTo>
                    <a:lnTo>
                      <a:pt x="166373" y="164495"/>
                    </a:lnTo>
                    <a:lnTo>
                      <a:pt x="165805" y="164066"/>
                    </a:lnTo>
                    <a:lnTo>
                      <a:pt x="165237" y="164495"/>
                    </a:lnTo>
                    <a:lnTo>
                      <a:pt x="165560" y="163880"/>
                    </a:lnTo>
                    <a:lnTo>
                      <a:pt x="0" y="38641"/>
                    </a:lnTo>
                    <a:close/>
                  </a:path>
                </a:pathLst>
              </a:custGeom>
              <a:solidFill>
                <a:srgbClr val="3B5A7F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9" name="Google Shape;1309;p93"/>
              <p:cNvSpPr/>
              <p:nvPr/>
            </p:nvSpPr>
            <p:spPr>
              <a:xfrm>
                <a:off x="2911902" y="2613194"/>
                <a:ext cx="332746" cy="18404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9321" y="0"/>
                    </a:moveTo>
                    <a:lnTo>
                      <a:pt x="21600" y="4535"/>
                    </a:lnTo>
                    <a:lnTo>
                      <a:pt x="19420" y="21600"/>
                    </a:lnTo>
                    <a:lnTo>
                      <a:pt x="14081" y="8012"/>
                    </a:lnTo>
                    <a:cubicBezTo>
                      <a:pt x="14081" y="8012"/>
                      <a:pt x="19321" y="0"/>
                      <a:pt x="19321" y="0"/>
                    </a:cubicBezTo>
                    <a:close/>
                    <a:moveTo>
                      <a:pt x="2279" y="0"/>
                    </a:moveTo>
                    <a:lnTo>
                      <a:pt x="0" y="4535"/>
                    </a:lnTo>
                    <a:lnTo>
                      <a:pt x="2180" y="21600"/>
                    </a:lnTo>
                    <a:lnTo>
                      <a:pt x="7519" y="8012"/>
                    </a:lnTo>
                    <a:lnTo>
                      <a:pt x="2279" y="0"/>
                    </a:lnTo>
                    <a:cubicBezTo>
                      <a:pt x="2279" y="0"/>
                      <a:pt x="2279" y="0"/>
                      <a:pt x="22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0" name="Google Shape;1310;p93"/>
              <p:cNvSpPr/>
              <p:nvPr/>
            </p:nvSpPr>
            <p:spPr>
              <a:xfrm>
                <a:off x="3162117" y="2174137"/>
                <a:ext cx="52402" cy="9337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803" y="21600"/>
                    </a:moveTo>
                    <a:cubicBezTo>
                      <a:pt x="16751" y="21600"/>
                      <a:pt x="21600" y="16749"/>
                      <a:pt x="21600" y="10800"/>
                    </a:cubicBezTo>
                    <a:cubicBezTo>
                      <a:pt x="21600" y="4851"/>
                      <a:pt x="16751" y="0"/>
                      <a:pt x="10803" y="0"/>
                    </a:cubicBezTo>
                    <a:cubicBezTo>
                      <a:pt x="4849" y="0"/>
                      <a:pt x="0" y="4851"/>
                      <a:pt x="0" y="10800"/>
                    </a:cubicBezTo>
                    <a:cubicBezTo>
                      <a:pt x="0" y="16749"/>
                      <a:pt x="4849" y="21600"/>
                      <a:pt x="10803" y="21600"/>
                    </a:cubicBezTo>
                    <a:close/>
                  </a:path>
                </a:pathLst>
              </a:custGeom>
              <a:solidFill>
                <a:srgbClr val="3E414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1" name="Google Shape;1311;p93"/>
              <p:cNvSpPr/>
              <p:nvPr/>
            </p:nvSpPr>
            <p:spPr>
              <a:xfrm>
                <a:off x="2935506" y="2174137"/>
                <a:ext cx="52420" cy="9337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52" y="21600"/>
                      <a:pt x="21600" y="16749"/>
                      <a:pt x="21600" y="10800"/>
                    </a:cubicBezTo>
                    <a:cubicBezTo>
                      <a:pt x="21600" y="4851"/>
                      <a:pt x="16752" y="0"/>
                      <a:pt x="10800" y="0"/>
                    </a:cubicBezTo>
                    <a:cubicBezTo>
                      <a:pt x="4854" y="0"/>
                      <a:pt x="0" y="4851"/>
                      <a:pt x="0" y="10800"/>
                    </a:cubicBezTo>
                    <a:cubicBezTo>
                      <a:pt x="0" y="16749"/>
                      <a:pt x="4854" y="21600"/>
                      <a:pt x="10800" y="21600"/>
                    </a:cubicBezTo>
                    <a:close/>
                  </a:path>
                </a:pathLst>
              </a:custGeom>
              <a:solidFill>
                <a:srgbClr val="3E414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2" name="Google Shape;1312;p93"/>
              <p:cNvSpPr/>
              <p:nvPr/>
            </p:nvSpPr>
            <p:spPr>
              <a:xfrm>
                <a:off x="2808039" y="2164695"/>
                <a:ext cx="538203" cy="164996"/>
              </a:xfrm>
              <a:custGeom>
                <a:avLst/>
                <a:gdLst/>
                <a:ahLst/>
                <a:cxnLst/>
                <a:rect l="l" t="t" r="r" b="b"/>
                <a:pathLst>
                  <a:path w="21561" h="21282" extrusionOk="0">
                    <a:moveTo>
                      <a:pt x="4986" y="316"/>
                    </a:moveTo>
                    <a:cubicBezTo>
                      <a:pt x="3272" y="29"/>
                      <a:pt x="991" y="642"/>
                      <a:pt x="576" y="1060"/>
                    </a:cubicBezTo>
                    <a:cubicBezTo>
                      <a:pt x="44" y="1594"/>
                      <a:pt x="28" y="1730"/>
                      <a:pt x="5" y="2996"/>
                    </a:cubicBezTo>
                    <a:cubicBezTo>
                      <a:pt x="-19" y="4261"/>
                      <a:pt x="48" y="5347"/>
                      <a:pt x="361" y="5675"/>
                    </a:cubicBezTo>
                    <a:cubicBezTo>
                      <a:pt x="790" y="6122"/>
                      <a:pt x="794" y="7814"/>
                      <a:pt x="1075" y="12672"/>
                    </a:cubicBezTo>
                    <a:cubicBezTo>
                      <a:pt x="1332" y="17097"/>
                      <a:pt x="1956" y="20597"/>
                      <a:pt x="4642" y="21232"/>
                    </a:cubicBezTo>
                    <a:cubicBezTo>
                      <a:pt x="4760" y="21260"/>
                      <a:pt x="4875" y="21276"/>
                      <a:pt x="4986" y="21281"/>
                    </a:cubicBezTo>
                    <a:lnTo>
                      <a:pt x="4986" y="20047"/>
                    </a:lnTo>
                    <a:cubicBezTo>
                      <a:pt x="3768" y="20035"/>
                      <a:pt x="2415" y="18671"/>
                      <a:pt x="1931" y="15947"/>
                    </a:cubicBezTo>
                    <a:cubicBezTo>
                      <a:pt x="1244" y="12075"/>
                      <a:pt x="1073" y="4252"/>
                      <a:pt x="1955" y="2622"/>
                    </a:cubicBezTo>
                    <a:cubicBezTo>
                      <a:pt x="2339" y="1913"/>
                      <a:pt x="3640" y="1432"/>
                      <a:pt x="4986" y="1627"/>
                    </a:cubicBezTo>
                    <a:cubicBezTo>
                      <a:pt x="4986" y="1627"/>
                      <a:pt x="4986" y="316"/>
                      <a:pt x="4986" y="316"/>
                    </a:cubicBezTo>
                    <a:close/>
                    <a:moveTo>
                      <a:pt x="10971" y="2846"/>
                    </a:moveTo>
                    <a:cubicBezTo>
                      <a:pt x="10377" y="2888"/>
                      <a:pt x="7067" y="835"/>
                      <a:pt x="5333" y="390"/>
                    </a:cubicBezTo>
                    <a:cubicBezTo>
                      <a:pt x="5220" y="361"/>
                      <a:pt x="5104" y="337"/>
                      <a:pt x="4986" y="316"/>
                    </a:cubicBezTo>
                    <a:lnTo>
                      <a:pt x="4986" y="1627"/>
                    </a:lnTo>
                    <a:cubicBezTo>
                      <a:pt x="6385" y="1830"/>
                      <a:pt x="7833" y="2762"/>
                      <a:pt x="8353" y="4930"/>
                    </a:cubicBezTo>
                    <a:cubicBezTo>
                      <a:pt x="9209" y="8503"/>
                      <a:pt x="7830" y="17213"/>
                      <a:pt x="6522" y="19148"/>
                    </a:cubicBezTo>
                    <a:cubicBezTo>
                      <a:pt x="6112" y="19753"/>
                      <a:pt x="5565" y="20052"/>
                      <a:pt x="4986" y="20047"/>
                    </a:cubicBezTo>
                    <a:lnTo>
                      <a:pt x="4986" y="21281"/>
                    </a:lnTo>
                    <a:cubicBezTo>
                      <a:pt x="7357" y="21387"/>
                      <a:pt x="8175" y="16466"/>
                      <a:pt x="8448" y="14830"/>
                    </a:cubicBezTo>
                    <a:cubicBezTo>
                      <a:pt x="8957" y="11778"/>
                      <a:pt x="9659" y="7570"/>
                      <a:pt x="10991" y="7570"/>
                    </a:cubicBezTo>
                    <a:cubicBezTo>
                      <a:pt x="12322" y="7570"/>
                      <a:pt x="12629" y="11461"/>
                      <a:pt x="13137" y="14513"/>
                    </a:cubicBezTo>
                    <a:cubicBezTo>
                      <a:pt x="13410" y="16148"/>
                      <a:pt x="14207" y="21138"/>
                      <a:pt x="16576" y="21038"/>
                    </a:cubicBezTo>
                    <a:lnTo>
                      <a:pt x="16576" y="19805"/>
                    </a:lnTo>
                    <a:cubicBezTo>
                      <a:pt x="15997" y="19810"/>
                      <a:pt x="15449" y="19511"/>
                      <a:pt x="15040" y="18906"/>
                    </a:cubicBezTo>
                    <a:cubicBezTo>
                      <a:pt x="13732" y="16971"/>
                      <a:pt x="12352" y="8261"/>
                      <a:pt x="13209" y="4688"/>
                    </a:cubicBezTo>
                    <a:cubicBezTo>
                      <a:pt x="13728" y="2520"/>
                      <a:pt x="15177" y="1588"/>
                      <a:pt x="16576" y="1385"/>
                    </a:cubicBezTo>
                    <a:lnTo>
                      <a:pt x="16576" y="75"/>
                    </a:lnTo>
                    <a:cubicBezTo>
                      <a:pt x="16458" y="95"/>
                      <a:pt x="16341" y="118"/>
                      <a:pt x="16229" y="148"/>
                    </a:cubicBezTo>
                    <a:cubicBezTo>
                      <a:pt x="14677" y="547"/>
                      <a:pt x="12370" y="2750"/>
                      <a:pt x="10971" y="2846"/>
                    </a:cubicBezTo>
                    <a:close/>
                    <a:moveTo>
                      <a:pt x="16576" y="21038"/>
                    </a:moveTo>
                    <a:cubicBezTo>
                      <a:pt x="16687" y="21033"/>
                      <a:pt x="16802" y="21018"/>
                      <a:pt x="16919" y="20990"/>
                    </a:cubicBezTo>
                    <a:cubicBezTo>
                      <a:pt x="19606" y="20353"/>
                      <a:pt x="20230" y="16854"/>
                      <a:pt x="20487" y="12429"/>
                    </a:cubicBezTo>
                    <a:cubicBezTo>
                      <a:pt x="20768" y="7571"/>
                      <a:pt x="20772" y="5879"/>
                      <a:pt x="21200" y="5433"/>
                    </a:cubicBezTo>
                    <a:cubicBezTo>
                      <a:pt x="21514" y="5105"/>
                      <a:pt x="21581" y="4019"/>
                      <a:pt x="21557" y="2753"/>
                    </a:cubicBezTo>
                    <a:cubicBezTo>
                      <a:pt x="21534" y="1487"/>
                      <a:pt x="21518" y="1351"/>
                      <a:pt x="20986" y="817"/>
                    </a:cubicBezTo>
                    <a:cubicBezTo>
                      <a:pt x="20571" y="399"/>
                      <a:pt x="18290" y="-213"/>
                      <a:pt x="16576" y="75"/>
                    </a:cubicBezTo>
                    <a:lnTo>
                      <a:pt x="16576" y="1385"/>
                    </a:lnTo>
                    <a:cubicBezTo>
                      <a:pt x="17922" y="1190"/>
                      <a:pt x="19223" y="1670"/>
                      <a:pt x="19607" y="2380"/>
                    </a:cubicBezTo>
                    <a:cubicBezTo>
                      <a:pt x="20489" y="4009"/>
                      <a:pt x="20318" y="11833"/>
                      <a:pt x="19631" y="15705"/>
                    </a:cubicBezTo>
                    <a:cubicBezTo>
                      <a:pt x="19147" y="18430"/>
                      <a:pt x="17794" y="19793"/>
                      <a:pt x="16576" y="19805"/>
                    </a:cubicBezTo>
                    <a:cubicBezTo>
                      <a:pt x="16576" y="19805"/>
                      <a:pt x="16576" y="21038"/>
                      <a:pt x="16576" y="210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3" name="Google Shape;1313;p93"/>
              <p:cNvSpPr/>
              <p:nvPr/>
            </p:nvSpPr>
            <p:spPr>
              <a:xfrm>
                <a:off x="2940228" y="2377142"/>
                <a:ext cx="272662" cy="7821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6200" extrusionOk="0">
                    <a:moveTo>
                      <a:pt x="21600" y="0"/>
                    </a:moveTo>
                    <a:cubicBezTo>
                      <a:pt x="17455" y="21600"/>
                      <a:pt x="4145" y="21600"/>
                      <a:pt x="0" y="0"/>
                    </a:cubicBezTo>
                    <a:cubicBezTo>
                      <a:pt x="6225" y="8734"/>
                      <a:pt x="15375" y="8734"/>
                      <a:pt x="21600" y="0"/>
                    </a:cubicBezTo>
                    <a:close/>
                  </a:path>
                </a:pathLst>
              </a:custGeom>
              <a:solidFill>
                <a:srgbClr val="265C9A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314" name="Google Shape;1314;p93"/>
            <p:cNvGrpSpPr/>
            <p:nvPr/>
          </p:nvGrpSpPr>
          <p:grpSpPr>
            <a:xfrm>
              <a:off x="2537031" y="4027497"/>
              <a:ext cx="2406159" cy="2997324"/>
              <a:chOff x="1894828" y="4841641"/>
              <a:chExt cx="1753126" cy="2183848"/>
            </a:xfrm>
          </p:grpSpPr>
          <p:sp>
            <p:nvSpPr>
              <p:cNvPr id="1315" name="Google Shape;1315;p93"/>
              <p:cNvSpPr/>
              <p:nvPr/>
            </p:nvSpPr>
            <p:spPr>
              <a:xfrm>
                <a:off x="1964515" y="4841641"/>
                <a:ext cx="1683439" cy="2158038"/>
              </a:xfrm>
              <a:custGeom>
                <a:avLst/>
                <a:gdLst/>
                <a:ahLst/>
                <a:cxnLst/>
                <a:rect l="l" t="t" r="r" b="b"/>
                <a:pathLst>
                  <a:path w="1683439" h="2158038" extrusionOk="0">
                    <a:moveTo>
                      <a:pt x="852435" y="3"/>
                    </a:moveTo>
                    <a:cubicBezTo>
                      <a:pt x="934666" y="-330"/>
                      <a:pt x="1018578" y="21679"/>
                      <a:pt x="1088274" y="76510"/>
                    </a:cubicBezTo>
                    <a:cubicBezTo>
                      <a:pt x="1236714" y="111115"/>
                      <a:pt x="1244177" y="359238"/>
                      <a:pt x="1226541" y="526433"/>
                    </a:cubicBezTo>
                    <a:lnTo>
                      <a:pt x="1224247" y="543121"/>
                    </a:lnTo>
                    <a:lnTo>
                      <a:pt x="1231715" y="549099"/>
                    </a:lnTo>
                    <a:cubicBezTo>
                      <a:pt x="1246871" y="570925"/>
                      <a:pt x="1249542" y="610317"/>
                      <a:pt x="1236212" y="650793"/>
                    </a:cubicBezTo>
                    <a:cubicBezTo>
                      <a:pt x="1225732" y="682665"/>
                      <a:pt x="1207691" y="708051"/>
                      <a:pt x="1188190" y="721637"/>
                    </a:cubicBezTo>
                    <a:cubicBezTo>
                      <a:pt x="1172145" y="798169"/>
                      <a:pt x="1152798" y="854252"/>
                      <a:pt x="1143970" y="868449"/>
                    </a:cubicBezTo>
                    <a:cubicBezTo>
                      <a:pt x="1134066" y="884374"/>
                      <a:pt x="1115710" y="905088"/>
                      <a:pt x="1092358" y="927201"/>
                    </a:cubicBezTo>
                    <a:lnTo>
                      <a:pt x="1020020" y="986734"/>
                    </a:lnTo>
                    <a:lnTo>
                      <a:pt x="1020020" y="989280"/>
                    </a:lnTo>
                    <a:lnTo>
                      <a:pt x="1020020" y="1009099"/>
                    </a:lnTo>
                    <a:lnTo>
                      <a:pt x="1020020" y="1063026"/>
                    </a:lnTo>
                    <a:lnTo>
                      <a:pt x="1020020" y="1065989"/>
                    </a:lnTo>
                    <a:lnTo>
                      <a:pt x="1020894" y="1064890"/>
                    </a:lnTo>
                    <a:lnTo>
                      <a:pt x="1033223" y="1124707"/>
                    </a:lnTo>
                    <a:lnTo>
                      <a:pt x="1033216" y="1124765"/>
                    </a:lnTo>
                    <a:lnTo>
                      <a:pt x="1034268" y="1125232"/>
                    </a:lnTo>
                    <a:cubicBezTo>
                      <a:pt x="1051731" y="1132991"/>
                      <a:pt x="1080836" y="1145922"/>
                      <a:pt x="1098299" y="1153681"/>
                    </a:cubicBezTo>
                    <a:lnTo>
                      <a:pt x="1109413" y="1158619"/>
                    </a:lnTo>
                    <a:lnTo>
                      <a:pt x="1149558" y="1170765"/>
                    </a:lnTo>
                    <a:cubicBezTo>
                      <a:pt x="1251188" y="1201969"/>
                      <a:pt x="1460166" y="1269418"/>
                      <a:pt x="1505902" y="1309735"/>
                    </a:cubicBezTo>
                    <a:cubicBezTo>
                      <a:pt x="1618889" y="1394634"/>
                      <a:pt x="1630884" y="1580811"/>
                      <a:pt x="1675305" y="1876871"/>
                    </a:cubicBezTo>
                    <a:lnTo>
                      <a:pt x="1675156" y="1876888"/>
                    </a:lnTo>
                    <a:lnTo>
                      <a:pt x="1676059" y="1881240"/>
                    </a:lnTo>
                    <a:cubicBezTo>
                      <a:pt x="1686839" y="1939255"/>
                      <a:pt x="1715903" y="2170483"/>
                      <a:pt x="1490991" y="2157117"/>
                    </a:cubicBezTo>
                    <a:cubicBezTo>
                      <a:pt x="1394600" y="2151389"/>
                      <a:pt x="1230800" y="2131690"/>
                      <a:pt x="1063703" y="2109304"/>
                    </a:cubicBezTo>
                    <a:lnTo>
                      <a:pt x="930512" y="2090939"/>
                    </a:lnTo>
                    <a:lnTo>
                      <a:pt x="926026" y="2091393"/>
                    </a:lnTo>
                    <a:lnTo>
                      <a:pt x="926165" y="2091413"/>
                    </a:lnTo>
                    <a:cubicBezTo>
                      <a:pt x="905846" y="2093559"/>
                      <a:pt x="884931" y="2095694"/>
                      <a:pt x="863421" y="2097830"/>
                    </a:cubicBezTo>
                    <a:lnTo>
                      <a:pt x="863042" y="2097775"/>
                    </a:lnTo>
                    <a:lnTo>
                      <a:pt x="803748" y="2103783"/>
                    </a:lnTo>
                    <a:cubicBezTo>
                      <a:pt x="583020" y="2125862"/>
                      <a:pt x="330162" y="2149849"/>
                      <a:pt x="201641" y="2157482"/>
                    </a:cubicBezTo>
                    <a:cubicBezTo>
                      <a:pt x="-23271" y="2170839"/>
                      <a:pt x="-3950" y="1940036"/>
                      <a:pt x="4394" y="1882126"/>
                    </a:cubicBezTo>
                    <a:lnTo>
                      <a:pt x="4767" y="1879877"/>
                    </a:lnTo>
                    <a:lnTo>
                      <a:pt x="3716" y="1879121"/>
                    </a:lnTo>
                    <a:cubicBezTo>
                      <a:pt x="3716" y="1862978"/>
                      <a:pt x="101612" y="1382320"/>
                      <a:pt x="178923" y="1309104"/>
                    </a:cubicBezTo>
                    <a:cubicBezTo>
                      <a:pt x="246571" y="1245006"/>
                      <a:pt x="285363" y="1216656"/>
                      <a:pt x="488471" y="1173711"/>
                    </a:cubicBezTo>
                    <a:lnTo>
                      <a:pt x="584444" y="1154604"/>
                    </a:lnTo>
                    <a:lnTo>
                      <a:pt x="585471" y="1153008"/>
                    </a:lnTo>
                    <a:cubicBezTo>
                      <a:pt x="585471" y="1153008"/>
                      <a:pt x="604561" y="1144448"/>
                      <a:pt x="623651" y="1135888"/>
                    </a:cubicBezTo>
                    <a:lnTo>
                      <a:pt x="646534" y="1125626"/>
                    </a:lnTo>
                    <a:lnTo>
                      <a:pt x="662155" y="1064890"/>
                    </a:lnTo>
                    <a:lnTo>
                      <a:pt x="662358" y="1065142"/>
                    </a:lnTo>
                    <a:lnTo>
                      <a:pt x="662358" y="1063026"/>
                    </a:lnTo>
                    <a:lnTo>
                      <a:pt x="662358" y="1001725"/>
                    </a:lnTo>
                    <a:lnTo>
                      <a:pt x="662358" y="988826"/>
                    </a:lnTo>
                    <a:lnTo>
                      <a:pt x="662358" y="987693"/>
                    </a:lnTo>
                    <a:lnTo>
                      <a:pt x="588837" y="927201"/>
                    </a:lnTo>
                    <a:cubicBezTo>
                      <a:pt x="565477" y="905088"/>
                      <a:pt x="547111" y="884374"/>
                      <a:pt x="537198" y="868449"/>
                    </a:cubicBezTo>
                    <a:cubicBezTo>
                      <a:pt x="528446" y="854393"/>
                      <a:pt x="509329" y="799015"/>
                      <a:pt x="493361" y="723329"/>
                    </a:cubicBezTo>
                    <a:cubicBezTo>
                      <a:pt x="472901" y="710260"/>
                      <a:pt x="453746" y="684029"/>
                      <a:pt x="442806" y="650793"/>
                    </a:cubicBezTo>
                    <a:cubicBezTo>
                      <a:pt x="429333" y="609929"/>
                      <a:pt x="432161" y="570150"/>
                      <a:pt x="447713" y="548451"/>
                    </a:cubicBezTo>
                    <a:lnTo>
                      <a:pt x="463981" y="536004"/>
                    </a:lnTo>
                    <a:lnTo>
                      <a:pt x="456379" y="410274"/>
                    </a:lnTo>
                    <a:cubicBezTo>
                      <a:pt x="457136" y="311586"/>
                      <a:pt x="474651" y="215579"/>
                      <a:pt x="528861" y="139329"/>
                    </a:cubicBezTo>
                    <a:cubicBezTo>
                      <a:pt x="582996" y="63175"/>
                      <a:pt x="715382" y="558"/>
                      <a:pt x="852435" y="3"/>
                    </a:cubicBezTo>
                    <a:close/>
                  </a:path>
                </a:pathLst>
              </a:custGeom>
              <a:solidFill>
                <a:srgbClr val="010101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1316" name="Google Shape;1316;p93"/>
              <p:cNvGrpSpPr/>
              <p:nvPr/>
            </p:nvGrpSpPr>
            <p:grpSpPr>
              <a:xfrm>
                <a:off x="1894828" y="4867467"/>
                <a:ext cx="1683448" cy="2158022"/>
                <a:chOff x="6972467" y="315838"/>
                <a:chExt cx="2428542" cy="3113162"/>
              </a:xfrm>
            </p:grpSpPr>
            <p:sp>
              <p:nvSpPr>
                <p:cNvPr id="1317" name="Google Shape;1317;p93"/>
                <p:cNvSpPr/>
                <p:nvPr/>
              </p:nvSpPr>
              <p:spPr>
                <a:xfrm>
                  <a:off x="6977861" y="1980570"/>
                  <a:ext cx="2411434" cy="1229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18315"/>
                      </a:moveTo>
                      <a:cubicBezTo>
                        <a:pt x="21026" y="10814"/>
                        <a:pt x="20871" y="6097"/>
                        <a:pt x="19411" y="3946"/>
                      </a:cubicBezTo>
                      <a:cubicBezTo>
                        <a:pt x="18623" y="2584"/>
                        <a:pt x="14085" y="0"/>
                        <a:pt x="14085" y="0"/>
                      </a:cubicBezTo>
                      <a:lnTo>
                        <a:pt x="7526" y="7"/>
                      </a:lnTo>
                      <a:cubicBezTo>
                        <a:pt x="3775" y="1401"/>
                        <a:pt x="3263" y="2074"/>
                        <a:pt x="2264" y="3930"/>
                      </a:cubicBezTo>
                      <a:cubicBezTo>
                        <a:pt x="1265" y="5785"/>
                        <a:pt x="0" y="17963"/>
                        <a:pt x="0" y="18372"/>
                      </a:cubicBezTo>
                      <a:cubicBezTo>
                        <a:pt x="0" y="18780"/>
                        <a:pt x="6537" y="21600"/>
                        <a:pt x="6537" y="21600"/>
                      </a:cubicBezTo>
                    </a:path>
                  </a:pathLst>
                </a:custGeom>
                <a:solidFill>
                  <a:srgbClr val="1D324B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18" name="Google Shape;1318;p93"/>
                <p:cNvSpPr/>
                <p:nvPr/>
              </p:nvSpPr>
              <p:spPr>
                <a:xfrm>
                  <a:off x="7928018" y="1216525"/>
                  <a:ext cx="515963" cy="95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19098" extrusionOk="0">
                      <a:moveTo>
                        <a:pt x="0" y="4767"/>
                      </a:moveTo>
                      <a:lnTo>
                        <a:pt x="0" y="12647"/>
                      </a:lnTo>
                      <a:lnTo>
                        <a:pt x="0" y="16538"/>
                      </a:lnTo>
                      <a:cubicBezTo>
                        <a:pt x="5940" y="19891"/>
                        <a:pt x="15659" y="20011"/>
                        <a:pt x="21600" y="16538"/>
                      </a:cubicBezTo>
                      <a:lnTo>
                        <a:pt x="21600" y="12647"/>
                      </a:lnTo>
                      <a:lnTo>
                        <a:pt x="21600" y="4767"/>
                      </a:lnTo>
                      <a:cubicBezTo>
                        <a:pt x="21600" y="-1589"/>
                        <a:pt x="0" y="-1589"/>
                        <a:pt x="0" y="4767"/>
                      </a:cubicBezTo>
                      <a:close/>
                    </a:path>
                  </a:pathLst>
                </a:custGeom>
                <a:solidFill>
                  <a:srgbClr val="DEE8F4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19" name="Google Shape;1319;p93"/>
                <p:cNvSpPr/>
                <p:nvPr/>
              </p:nvSpPr>
              <p:spPr>
                <a:xfrm>
                  <a:off x="7827434" y="2172077"/>
                  <a:ext cx="681832" cy="836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1406" y="0"/>
                      </a:moveTo>
                      <a:cubicBezTo>
                        <a:pt x="11406" y="0"/>
                        <a:pt x="0" y="2214"/>
                        <a:pt x="0" y="2776"/>
                      </a:cubicBezTo>
                      <a:cubicBezTo>
                        <a:pt x="0" y="3337"/>
                        <a:pt x="4340" y="21600"/>
                        <a:pt x="4340" y="21600"/>
                      </a:cubicBezTo>
                      <a:lnTo>
                        <a:pt x="19824" y="21600"/>
                      </a:lnTo>
                      <a:lnTo>
                        <a:pt x="21600" y="2856"/>
                      </a:lnTo>
                      <a:cubicBezTo>
                        <a:pt x="21600" y="2856"/>
                        <a:pt x="11406" y="0"/>
                        <a:pt x="11406" y="0"/>
                      </a:cubicBezTo>
                      <a:close/>
                    </a:path>
                  </a:pathLst>
                </a:custGeom>
                <a:solidFill>
                  <a:srgbClr val="E4E6E7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20" name="Google Shape;1320;p93"/>
                <p:cNvSpPr/>
                <p:nvPr/>
              </p:nvSpPr>
              <p:spPr>
                <a:xfrm>
                  <a:off x="7589689" y="1929760"/>
                  <a:ext cx="449620" cy="1083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6217" y="0"/>
                      </a:moveTo>
                      <a:lnTo>
                        <a:pt x="16217" y="2331"/>
                      </a:lnTo>
                      <a:lnTo>
                        <a:pt x="21600" y="21600"/>
                      </a:lnTo>
                      <a:lnTo>
                        <a:pt x="12342" y="21600"/>
                      </a:lnTo>
                      <a:lnTo>
                        <a:pt x="2158" y="13018"/>
                      </a:lnTo>
                      <a:lnTo>
                        <a:pt x="11881" y="10327"/>
                      </a:lnTo>
                      <a:lnTo>
                        <a:pt x="0" y="8022"/>
                      </a:lnTo>
                      <a:lnTo>
                        <a:pt x="10925" y="985"/>
                      </a:lnTo>
                      <a:cubicBezTo>
                        <a:pt x="10925" y="985"/>
                        <a:pt x="16217" y="0"/>
                        <a:pt x="16217" y="0"/>
                      </a:cubicBezTo>
                      <a:close/>
                    </a:path>
                  </a:pathLst>
                </a:custGeom>
                <a:solidFill>
                  <a:srgbClr val="3B5A7F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21" name="Google Shape;1321;p93"/>
                <p:cNvSpPr/>
                <p:nvPr/>
              </p:nvSpPr>
              <p:spPr>
                <a:xfrm>
                  <a:off x="8330355" y="1929760"/>
                  <a:ext cx="449666" cy="10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5437" y="0"/>
                      </a:moveTo>
                      <a:lnTo>
                        <a:pt x="5437" y="2320"/>
                      </a:lnTo>
                      <a:lnTo>
                        <a:pt x="0" y="21600"/>
                      </a:lnTo>
                      <a:lnTo>
                        <a:pt x="9258" y="21600"/>
                      </a:lnTo>
                      <a:lnTo>
                        <a:pt x="19441" y="13013"/>
                      </a:lnTo>
                      <a:lnTo>
                        <a:pt x="9721" y="10321"/>
                      </a:lnTo>
                      <a:lnTo>
                        <a:pt x="21600" y="8014"/>
                      </a:lnTo>
                      <a:lnTo>
                        <a:pt x="11891" y="1191"/>
                      </a:lnTo>
                      <a:cubicBezTo>
                        <a:pt x="11891" y="1191"/>
                        <a:pt x="5437" y="0"/>
                        <a:pt x="5437" y="0"/>
                      </a:cubicBezTo>
                      <a:close/>
                    </a:path>
                  </a:pathLst>
                </a:custGeom>
                <a:solidFill>
                  <a:srgbClr val="3B5A7F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22" name="Google Shape;1322;p93"/>
                <p:cNvSpPr/>
                <p:nvPr/>
              </p:nvSpPr>
              <p:spPr>
                <a:xfrm>
                  <a:off x="8046891" y="2172077"/>
                  <a:ext cx="274834" cy="841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834" h="841402" extrusionOk="0">
                      <a:moveTo>
                        <a:pt x="139758" y="0"/>
                      </a:moveTo>
                      <a:lnTo>
                        <a:pt x="249330" y="119469"/>
                      </a:lnTo>
                      <a:lnTo>
                        <a:pt x="186850" y="216288"/>
                      </a:lnTo>
                      <a:lnTo>
                        <a:pt x="186712" y="216288"/>
                      </a:lnTo>
                      <a:lnTo>
                        <a:pt x="274834" y="841402"/>
                      </a:lnTo>
                      <a:lnTo>
                        <a:pt x="0" y="841402"/>
                      </a:lnTo>
                      <a:lnTo>
                        <a:pt x="88447" y="213986"/>
                      </a:lnTo>
                      <a:lnTo>
                        <a:pt x="27432" y="119469"/>
                      </a:lnTo>
                      <a:cubicBezTo>
                        <a:pt x="27432" y="119469"/>
                        <a:pt x="139758" y="0"/>
                        <a:pt x="139758" y="0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23" name="Google Shape;1323;p93"/>
                <p:cNvSpPr/>
                <p:nvPr/>
              </p:nvSpPr>
              <p:spPr>
                <a:xfrm>
                  <a:off x="7905158" y="1852036"/>
                  <a:ext cx="281919" cy="54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729" y="0"/>
                      </a:moveTo>
                      <a:lnTo>
                        <a:pt x="0" y="3480"/>
                      </a:lnTo>
                      <a:lnTo>
                        <a:pt x="4839" y="21600"/>
                      </a:lnTo>
                      <a:lnTo>
                        <a:pt x="21600" y="12801"/>
                      </a:lnTo>
                      <a:cubicBezTo>
                        <a:pt x="21600" y="12801"/>
                        <a:pt x="1729" y="0"/>
                        <a:pt x="1729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24" name="Google Shape;1324;p93"/>
                <p:cNvSpPr/>
                <p:nvPr/>
              </p:nvSpPr>
              <p:spPr>
                <a:xfrm>
                  <a:off x="7928018" y="1742307"/>
                  <a:ext cx="515963" cy="18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0964" extrusionOk="0">
                      <a:moveTo>
                        <a:pt x="0" y="0"/>
                      </a:moveTo>
                      <a:lnTo>
                        <a:pt x="0" y="2157"/>
                      </a:lnTo>
                      <a:cubicBezTo>
                        <a:pt x="0" y="2157"/>
                        <a:pt x="5518" y="20292"/>
                        <a:pt x="10781" y="20947"/>
                      </a:cubicBezTo>
                      <a:cubicBezTo>
                        <a:pt x="16043" y="21600"/>
                        <a:pt x="21600" y="3390"/>
                        <a:pt x="21600" y="3390"/>
                      </a:cubicBezTo>
                      <a:lnTo>
                        <a:pt x="21600" y="76"/>
                      </a:lnTo>
                    </a:path>
                  </a:pathLst>
                </a:custGeom>
                <a:solidFill>
                  <a:srgbClr val="30609A">
                    <a:alpha val="9803"/>
                  </a:srgbClr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25" name="Google Shape;1325;p93"/>
                <p:cNvSpPr/>
                <p:nvPr/>
              </p:nvSpPr>
              <p:spPr>
                <a:xfrm>
                  <a:off x="7598833" y="398135"/>
                  <a:ext cx="1169430" cy="1464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8" h="21600" extrusionOk="0">
                      <a:moveTo>
                        <a:pt x="20277" y="10140"/>
                      </a:moveTo>
                      <a:cubicBezTo>
                        <a:pt x="20539" y="5376"/>
                        <a:pt x="18888" y="0"/>
                        <a:pt x="10588" y="0"/>
                      </a:cubicBezTo>
                      <a:cubicBezTo>
                        <a:pt x="2296" y="0"/>
                        <a:pt x="640" y="5365"/>
                        <a:pt x="898" y="10125"/>
                      </a:cubicBezTo>
                      <a:cubicBezTo>
                        <a:pt x="887" y="10128"/>
                        <a:pt x="876" y="10130"/>
                        <a:pt x="865" y="10133"/>
                      </a:cubicBezTo>
                      <a:cubicBezTo>
                        <a:pt x="44" y="10353"/>
                        <a:pt x="-243" y="11471"/>
                        <a:pt x="225" y="12630"/>
                      </a:cubicBezTo>
                      <a:cubicBezTo>
                        <a:pt x="510" y="13337"/>
                        <a:pt x="1009" y="13895"/>
                        <a:pt x="1542" y="14173"/>
                      </a:cubicBezTo>
                      <a:cubicBezTo>
                        <a:pt x="1958" y="15783"/>
                        <a:pt x="2456" y="16961"/>
                        <a:pt x="2684" y="17260"/>
                      </a:cubicBezTo>
                      <a:cubicBezTo>
                        <a:pt x="3717" y="18615"/>
                        <a:pt x="8273" y="21600"/>
                        <a:pt x="10588" y="21600"/>
                      </a:cubicBezTo>
                      <a:cubicBezTo>
                        <a:pt x="12904" y="21600"/>
                        <a:pt x="17459" y="18615"/>
                        <a:pt x="18491" y="17260"/>
                      </a:cubicBezTo>
                      <a:cubicBezTo>
                        <a:pt x="18721" y="16958"/>
                        <a:pt x="19225" y="15765"/>
                        <a:pt x="19643" y="14137"/>
                      </a:cubicBezTo>
                      <a:cubicBezTo>
                        <a:pt x="20151" y="13848"/>
                        <a:pt x="20621" y="13308"/>
                        <a:pt x="20894" y="12630"/>
                      </a:cubicBezTo>
                      <a:cubicBezTo>
                        <a:pt x="21357" y="11482"/>
                        <a:pt x="21079" y="10375"/>
                        <a:pt x="20277" y="10140"/>
                      </a:cubicBezTo>
                      <a:close/>
                    </a:path>
                  </a:pathLst>
                </a:custGeom>
                <a:solidFill>
                  <a:srgbClr val="EEF3F9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26" name="Google Shape;1326;p93"/>
                <p:cNvSpPr/>
                <p:nvPr/>
              </p:nvSpPr>
              <p:spPr>
                <a:xfrm>
                  <a:off x="7630837" y="315838"/>
                  <a:ext cx="1120861" cy="102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5" h="19642" extrusionOk="0">
                      <a:moveTo>
                        <a:pt x="15766" y="2119"/>
                      </a:moveTo>
                      <a:cubicBezTo>
                        <a:pt x="11129" y="-1931"/>
                        <a:pt x="3970" y="484"/>
                        <a:pt x="1809" y="3859"/>
                      </a:cubicBezTo>
                      <a:cubicBezTo>
                        <a:pt x="-896" y="8083"/>
                        <a:pt x="61" y="14496"/>
                        <a:pt x="701" y="19314"/>
                      </a:cubicBezTo>
                      <a:cubicBezTo>
                        <a:pt x="701" y="19307"/>
                        <a:pt x="701" y="19301"/>
                        <a:pt x="701" y="19293"/>
                      </a:cubicBezTo>
                      <a:cubicBezTo>
                        <a:pt x="708" y="19342"/>
                        <a:pt x="717" y="19391"/>
                        <a:pt x="729" y="19443"/>
                      </a:cubicBezTo>
                      <a:cubicBezTo>
                        <a:pt x="737" y="19482"/>
                        <a:pt x="815" y="19593"/>
                        <a:pt x="830" y="19623"/>
                      </a:cubicBezTo>
                      <a:cubicBezTo>
                        <a:pt x="853" y="19669"/>
                        <a:pt x="1020" y="19620"/>
                        <a:pt x="1076" y="19590"/>
                      </a:cubicBezTo>
                      <a:cubicBezTo>
                        <a:pt x="1097" y="19579"/>
                        <a:pt x="1106" y="19550"/>
                        <a:pt x="1106" y="19525"/>
                      </a:cubicBezTo>
                      <a:cubicBezTo>
                        <a:pt x="1132" y="19100"/>
                        <a:pt x="1110" y="18257"/>
                        <a:pt x="1108" y="18248"/>
                      </a:cubicBezTo>
                      <a:cubicBezTo>
                        <a:pt x="1058" y="17585"/>
                        <a:pt x="928" y="16946"/>
                        <a:pt x="840" y="16298"/>
                      </a:cubicBezTo>
                      <a:cubicBezTo>
                        <a:pt x="1274" y="13260"/>
                        <a:pt x="2559" y="12622"/>
                        <a:pt x="3231" y="8958"/>
                      </a:cubicBezTo>
                      <a:cubicBezTo>
                        <a:pt x="3374" y="8713"/>
                        <a:pt x="3527" y="8475"/>
                        <a:pt x="3686" y="8244"/>
                      </a:cubicBezTo>
                      <a:cubicBezTo>
                        <a:pt x="3870" y="7978"/>
                        <a:pt x="4061" y="7723"/>
                        <a:pt x="4282" y="7495"/>
                      </a:cubicBezTo>
                      <a:cubicBezTo>
                        <a:pt x="4399" y="7416"/>
                        <a:pt x="4512" y="7331"/>
                        <a:pt x="4620" y="7237"/>
                      </a:cubicBezTo>
                      <a:cubicBezTo>
                        <a:pt x="7116" y="6222"/>
                        <a:pt x="9688" y="7439"/>
                        <a:pt x="12044" y="8507"/>
                      </a:cubicBezTo>
                      <a:cubicBezTo>
                        <a:pt x="12944" y="8915"/>
                        <a:pt x="13954" y="9397"/>
                        <a:pt x="14947" y="9311"/>
                      </a:cubicBezTo>
                      <a:cubicBezTo>
                        <a:pt x="15371" y="9275"/>
                        <a:pt x="15697" y="8964"/>
                        <a:pt x="15729" y="8567"/>
                      </a:cubicBezTo>
                      <a:cubicBezTo>
                        <a:pt x="16857" y="12315"/>
                        <a:pt x="17785" y="14054"/>
                        <a:pt x="18333" y="16803"/>
                      </a:cubicBezTo>
                      <a:cubicBezTo>
                        <a:pt x="18258" y="17280"/>
                        <a:pt x="18178" y="17758"/>
                        <a:pt x="18140" y="18248"/>
                      </a:cubicBezTo>
                      <a:cubicBezTo>
                        <a:pt x="18139" y="18257"/>
                        <a:pt x="18116" y="19100"/>
                        <a:pt x="18141" y="19525"/>
                      </a:cubicBezTo>
                      <a:cubicBezTo>
                        <a:pt x="18143" y="19550"/>
                        <a:pt x="18152" y="19579"/>
                        <a:pt x="18172" y="19590"/>
                      </a:cubicBezTo>
                      <a:cubicBezTo>
                        <a:pt x="18228" y="19620"/>
                        <a:pt x="18396" y="19669"/>
                        <a:pt x="18419" y="19623"/>
                      </a:cubicBezTo>
                      <a:cubicBezTo>
                        <a:pt x="18433" y="19593"/>
                        <a:pt x="18511" y="19482"/>
                        <a:pt x="18520" y="19443"/>
                      </a:cubicBezTo>
                      <a:cubicBezTo>
                        <a:pt x="18562" y="19260"/>
                        <a:pt x="18570" y="19105"/>
                        <a:pt x="18579" y="18921"/>
                      </a:cubicBezTo>
                      <a:cubicBezTo>
                        <a:pt x="18607" y="18681"/>
                        <a:pt x="18645" y="18423"/>
                        <a:pt x="18674" y="18163"/>
                      </a:cubicBezTo>
                      <a:cubicBezTo>
                        <a:pt x="19389" y="15189"/>
                        <a:pt x="20704" y="3397"/>
                        <a:pt x="15766" y="2119"/>
                      </a:cubicBezTo>
                      <a:close/>
                    </a:path>
                  </a:pathLst>
                </a:custGeom>
                <a:solidFill>
                  <a:srgbClr val="265C9A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27" name="Google Shape;1327;p93"/>
                <p:cNvSpPr/>
                <p:nvPr/>
              </p:nvSpPr>
              <p:spPr>
                <a:xfrm>
                  <a:off x="8188623" y="1852036"/>
                  <a:ext cx="274404" cy="54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0200" y="0"/>
                      </a:moveTo>
                      <a:lnTo>
                        <a:pt x="21600" y="3394"/>
                      </a:lnTo>
                      <a:lnTo>
                        <a:pt x="16932" y="21600"/>
                      </a:lnTo>
                      <a:lnTo>
                        <a:pt x="0" y="12694"/>
                      </a:lnTo>
                      <a:cubicBezTo>
                        <a:pt x="0" y="12694"/>
                        <a:pt x="20200" y="0"/>
                        <a:pt x="20200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28" name="Google Shape;1328;p93"/>
                <p:cNvSpPr/>
                <p:nvPr/>
              </p:nvSpPr>
              <p:spPr>
                <a:xfrm>
                  <a:off x="6972467" y="2899027"/>
                  <a:ext cx="1750012" cy="529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7" h="20768" extrusionOk="0">
                      <a:moveTo>
                        <a:pt x="5443" y="4362"/>
                      </a:moveTo>
                      <a:lnTo>
                        <a:pt x="20072" y="0"/>
                      </a:lnTo>
                      <a:lnTo>
                        <a:pt x="20657" y="15313"/>
                      </a:lnTo>
                      <a:cubicBezTo>
                        <a:pt x="20657" y="15313"/>
                        <a:pt x="7811" y="19874"/>
                        <a:pt x="3434" y="20737"/>
                      </a:cubicBezTo>
                      <a:cubicBezTo>
                        <a:pt x="-943" y="21600"/>
                        <a:pt x="112" y="4435"/>
                        <a:pt x="112" y="4435"/>
                      </a:cubicBezTo>
                    </a:path>
                  </a:pathLst>
                </a:custGeom>
                <a:solidFill>
                  <a:srgbClr val="1D324B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29" name="Google Shape;1329;p93"/>
                <p:cNvSpPr/>
                <p:nvPr/>
              </p:nvSpPr>
              <p:spPr>
                <a:xfrm>
                  <a:off x="8732693" y="2926459"/>
                  <a:ext cx="222669" cy="302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69" h="19951" extrusionOk="0">
                      <a:moveTo>
                        <a:pt x="0" y="395"/>
                      </a:moveTo>
                      <a:cubicBezTo>
                        <a:pt x="0" y="395"/>
                        <a:pt x="17814" y="-1649"/>
                        <a:pt x="20014" y="3569"/>
                      </a:cubicBezTo>
                      <a:cubicBezTo>
                        <a:pt x="20875" y="5610"/>
                        <a:pt x="21600" y="8896"/>
                        <a:pt x="20108" y="10749"/>
                      </a:cubicBezTo>
                      <a:cubicBezTo>
                        <a:pt x="18269" y="13029"/>
                        <a:pt x="2574" y="19951"/>
                        <a:pt x="2574" y="19951"/>
                      </a:cubicBezTo>
                      <a:cubicBezTo>
                        <a:pt x="2574" y="19951"/>
                        <a:pt x="0" y="395"/>
                        <a:pt x="0" y="395"/>
                      </a:cubicBezTo>
                      <a:close/>
                    </a:path>
                  </a:pathLst>
                </a:custGeom>
                <a:solidFill>
                  <a:srgbClr val="EEF3F9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30" name="Google Shape;1330;p93"/>
                <p:cNvSpPr/>
                <p:nvPr/>
              </p:nvSpPr>
              <p:spPr>
                <a:xfrm>
                  <a:off x="8668685" y="2899027"/>
                  <a:ext cx="88513" cy="341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20702"/>
                      </a:moveTo>
                      <a:lnTo>
                        <a:pt x="14929" y="0"/>
                      </a:lnTo>
                      <a:lnTo>
                        <a:pt x="0" y="0"/>
                      </a:lnTo>
                      <a:lnTo>
                        <a:pt x="6638" y="21600"/>
                      </a:lnTo>
                      <a:cubicBezTo>
                        <a:pt x="6638" y="21600"/>
                        <a:pt x="21600" y="20702"/>
                        <a:pt x="21600" y="207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31" name="Google Shape;1331;p93"/>
                <p:cNvSpPr/>
                <p:nvPr/>
              </p:nvSpPr>
              <p:spPr>
                <a:xfrm>
                  <a:off x="7690273" y="2848735"/>
                  <a:ext cx="1710736" cy="579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4" h="20837" extrusionOk="0">
                      <a:moveTo>
                        <a:pt x="20310" y="5828"/>
                      </a:moveTo>
                      <a:cubicBezTo>
                        <a:pt x="20310" y="5828"/>
                        <a:pt x="21600" y="21600"/>
                        <a:pt x="17160" y="20808"/>
                      </a:cubicBezTo>
                      <a:cubicBezTo>
                        <a:pt x="12720" y="20016"/>
                        <a:pt x="0" y="14073"/>
                        <a:pt x="0" y="14073"/>
                      </a:cubicBezTo>
                      <a:lnTo>
                        <a:pt x="31" y="12896"/>
                      </a:lnTo>
                      <a:lnTo>
                        <a:pt x="373" y="0"/>
                      </a:lnTo>
                      <a:lnTo>
                        <a:pt x="14902" y="5761"/>
                      </a:lnTo>
                      <a:cubicBezTo>
                        <a:pt x="14902" y="5761"/>
                        <a:pt x="20310" y="5828"/>
                        <a:pt x="20310" y="5828"/>
                      </a:cubicBezTo>
                      <a:close/>
                    </a:path>
                  </a:pathLst>
                </a:custGeom>
                <a:solidFill>
                  <a:srgbClr val="1D324B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32" name="Google Shape;1332;p93"/>
                <p:cNvSpPr/>
                <p:nvPr/>
              </p:nvSpPr>
              <p:spPr>
                <a:xfrm>
                  <a:off x="7438812" y="2889883"/>
                  <a:ext cx="221544" cy="306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5" h="19490" extrusionOk="0">
                      <a:moveTo>
                        <a:pt x="20865" y="657"/>
                      </a:moveTo>
                      <a:cubicBezTo>
                        <a:pt x="20865" y="657"/>
                        <a:pt x="2354" y="-2110"/>
                        <a:pt x="851" y="3714"/>
                      </a:cubicBezTo>
                      <a:cubicBezTo>
                        <a:pt x="353" y="5637"/>
                        <a:pt x="-735" y="7443"/>
                        <a:pt x="758" y="9228"/>
                      </a:cubicBezTo>
                      <a:cubicBezTo>
                        <a:pt x="2594" y="11423"/>
                        <a:pt x="18293" y="19490"/>
                        <a:pt x="18293" y="19490"/>
                      </a:cubicBezTo>
                      <a:cubicBezTo>
                        <a:pt x="18293" y="19490"/>
                        <a:pt x="20865" y="657"/>
                        <a:pt x="20865" y="657"/>
                      </a:cubicBezTo>
                      <a:close/>
                    </a:path>
                  </a:pathLst>
                </a:custGeom>
                <a:solidFill>
                  <a:srgbClr val="EEF3F9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33" name="Google Shape;1333;p93"/>
                <p:cNvSpPr/>
                <p:nvPr/>
              </p:nvSpPr>
              <p:spPr>
                <a:xfrm>
                  <a:off x="7630837" y="2867023"/>
                  <a:ext cx="88511" cy="341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20702"/>
                      </a:moveTo>
                      <a:lnTo>
                        <a:pt x="6665" y="0"/>
                      </a:lnTo>
                      <a:lnTo>
                        <a:pt x="21600" y="0"/>
                      </a:lnTo>
                      <a:lnTo>
                        <a:pt x="14962" y="21600"/>
                      </a:lnTo>
                      <a:cubicBezTo>
                        <a:pt x="14962" y="21600"/>
                        <a:pt x="0" y="20702"/>
                        <a:pt x="0" y="207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34" name="Google Shape;1334;p93"/>
                <p:cNvSpPr/>
                <p:nvPr/>
              </p:nvSpPr>
              <p:spPr>
                <a:xfrm>
                  <a:off x="7690273" y="3241928"/>
                  <a:ext cx="618313" cy="100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19605"/>
                      </a:moveTo>
                      <a:cubicBezTo>
                        <a:pt x="20576" y="20272"/>
                        <a:pt x="19522" y="20936"/>
                        <a:pt x="18438" y="21600"/>
                      </a:cubicBezTo>
                      <a:cubicBezTo>
                        <a:pt x="8311" y="12675"/>
                        <a:pt x="0" y="4700"/>
                        <a:pt x="0" y="4700"/>
                      </a:cubicBezTo>
                      <a:lnTo>
                        <a:pt x="61" y="0"/>
                      </a:lnTo>
                      <a:cubicBezTo>
                        <a:pt x="923" y="856"/>
                        <a:pt x="10627" y="10112"/>
                        <a:pt x="21600" y="19605"/>
                      </a:cubicBezTo>
                      <a:close/>
                    </a:path>
                  </a:pathLst>
                </a:custGeom>
                <a:solidFill>
                  <a:srgbClr val="010101">
                    <a:alpha val="24705"/>
                  </a:srgbClr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grpSp>
          <p:nvGrpSpPr>
            <p:cNvPr id="1335" name="Google Shape;1335;p93"/>
            <p:cNvGrpSpPr/>
            <p:nvPr/>
          </p:nvGrpSpPr>
          <p:grpSpPr>
            <a:xfrm>
              <a:off x="4274752" y="4805218"/>
              <a:ext cx="1811579" cy="2484149"/>
              <a:chOff x="4365225" y="3359647"/>
              <a:chExt cx="1034347" cy="1418362"/>
            </a:xfrm>
          </p:grpSpPr>
          <p:sp>
            <p:nvSpPr>
              <p:cNvPr id="1336" name="Google Shape;1336;p93"/>
              <p:cNvSpPr/>
              <p:nvPr/>
            </p:nvSpPr>
            <p:spPr>
              <a:xfrm>
                <a:off x="4417099" y="3964833"/>
                <a:ext cx="931683" cy="66389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8653" extrusionOk="0">
                    <a:moveTo>
                      <a:pt x="21600" y="12210"/>
                    </a:moveTo>
                    <a:cubicBezTo>
                      <a:pt x="20637" y="10002"/>
                      <a:pt x="16223" y="8343"/>
                      <a:pt x="13345" y="7471"/>
                    </a:cubicBezTo>
                    <a:lnTo>
                      <a:pt x="13345" y="0"/>
                    </a:lnTo>
                    <a:lnTo>
                      <a:pt x="8255" y="0"/>
                    </a:lnTo>
                    <a:lnTo>
                      <a:pt x="8255" y="7471"/>
                    </a:lnTo>
                    <a:cubicBezTo>
                      <a:pt x="5376" y="8343"/>
                      <a:pt x="963" y="10002"/>
                      <a:pt x="0" y="12210"/>
                    </a:cubicBezTo>
                    <a:cubicBezTo>
                      <a:pt x="6175" y="21600"/>
                      <a:pt x="17691" y="19961"/>
                      <a:pt x="21600" y="12210"/>
                    </a:cubicBezTo>
                    <a:close/>
                  </a:path>
                </a:pathLst>
              </a:custGeom>
              <a:solidFill>
                <a:srgbClr val="FFF5B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37" name="Google Shape;1337;p93"/>
              <p:cNvSpPr/>
              <p:nvPr/>
            </p:nvSpPr>
            <p:spPr>
              <a:xfrm>
                <a:off x="4780208" y="3964833"/>
                <a:ext cx="219521" cy="25940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4176"/>
                    </a:moveTo>
                    <a:cubicBezTo>
                      <a:pt x="19656" y="18902"/>
                      <a:pt x="11817" y="21600"/>
                      <a:pt x="6061" y="21600"/>
                    </a:cubicBezTo>
                    <a:cubicBezTo>
                      <a:pt x="3976" y="21600"/>
                      <a:pt x="1954" y="21305"/>
                      <a:pt x="0" y="20765"/>
                    </a:cubicBez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14176"/>
                      <a:pt x="21600" y="14176"/>
                    </a:cubicBezTo>
                    <a:close/>
                  </a:path>
                </a:pathLst>
              </a:custGeom>
              <a:solidFill>
                <a:srgbClr val="F4D98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38" name="Google Shape;1338;p93"/>
              <p:cNvSpPr/>
              <p:nvPr/>
            </p:nvSpPr>
            <p:spPr>
              <a:xfrm>
                <a:off x="4538135" y="3368294"/>
                <a:ext cx="695401" cy="775369"/>
              </a:xfrm>
              <a:custGeom>
                <a:avLst/>
                <a:gdLst/>
                <a:ahLst/>
                <a:cxnLst/>
                <a:rect l="l" t="t" r="r" b="b"/>
                <a:pathLst>
                  <a:path w="21184" h="21600" extrusionOk="0">
                    <a:moveTo>
                      <a:pt x="19079" y="8198"/>
                    </a:moveTo>
                    <a:cubicBezTo>
                      <a:pt x="18407" y="2959"/>
                      <a:pt x="14892" y="0"/>
                      <a:pt x="10623" y="0"/>
                    </a:cubicBezTo>
                    <a:cubicBezTo>
                      <a:pt x="6357" y="0"/>
                      <a:pt x="2843" y="2953"/>
                      <a:pt x="2168" y="8185"/>
                    </a:cubicBezTo>
                    <a:cubicBezTo>
                      <a:pt x="735" y="8451"/>
                      <a:pt x="-210" y="9907"/>
                      <a:pt x="40" y="11565"/>
                    </a:cubicBezTo>
                    <a:cubicBezTo>
                      <a:pt x="252" y="12981"/>
                      <a:pt x="1264" y="14085"/>
                      <a:pt x="2469" y="14379"/>
                    </a:cubicBezTo>
                    <a:cubicBezTo>
                      <a:pt x="3605" y="19455"/>
                      <a:pt x="6822" y="21600"/>
                      <a:pt x="10623" y="21600"/>
                    </a:cubicBezTo>
                    <a:cubicBezTo>
                      <a:pt x="14463" y="21600"/>
                      <a:pt x="17713" y="19649"/>
                      <a:pt x="18816" y="14355"/>
                    </a:cubicBezTo>
                    <a:cubicBezTo>
                      <a:pt x="19976" y="14024"/>
                      <a:pt x="20938" y="12942"/>
                      <a:pt x="21144" y="11565"/>
                    </a:cubicBezTo>
                    <a:cubicBezTo>
                      <a:pt x="21390" y="9931"/>
                      <a:pt x="20475" y="8495"/>
                      <a:pt x="19079" y="8198"/>
                    </a:cubicBezTo>
                    <a:close/>
                  </a:path>
                </a:pathLst>
              </a:custGeom>
              <a:solidFill>
                <a:srgbClr val="FFF5B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39" name="Google Shape;1339;p93"/>
              <p:cNvSpPr/>
              <p:nvPr/>
            </p:nvSpPr>
            <p:spPr>
              <a:xfrm>
                <a:off x="4365225" y="4241487"/>
                <a:ext cx="1034347" cy="53064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4112" y="0"/>
                    </a:moveTo>
                    <a:lnTo>
                      <a:pt x="10857" y="7524"/>
                    </a:lnTo>
                    <a:lnTo>
                      <a:pt x="7601" y="0"/>
                    </a:lnTo>
                    <a:cubicBezTo>
                      <a:pt x="5080" y="1398"/>
                      <a:pt x="1893" y="3447"/>
                      <a:pt x="1129" y="6376"/>
                    </a:cubicBezTo>
                    <a:cubicBezTo>
                      <a:pt x="668" y="8738"/>
                      <a:pt x="292" y="11574"/>
                      <a:pt x="0" y="14201"/>
                    </a:cubicBezTo>
                    <a:cubicBezTo>
                      <a:pt x="2983" y="18821"/>
                      <a:pt x="6751" y="21600"/>
                      <a:pt x="10857" y="21600"/>
                    </a:cubicBezTo>
                    <a:cubicBezTo>
                      <a:pt x="14912" y="21600"/>
                      <a:pt x="18634" y="18883"/>
                      <a:pt x="21600" y="14366"/>
                    </a:cubicBezTo>
                    <a:cubicBezTo>
                      <a:pt x="21295" y="11788"/>
                      <a:pt x="20941" y="8939"/>
                      <a:pt x="20585" y="6376"/>
                    </a:cubicBezTo>
                    <a:cubicBezTo>
                      <a:pt x="19820" y="3447"/>
                      <a:pt x="16633" y="1398"/>
                      <a:pt x="141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40" name="Google Shape;1340;p93"/>
              <p:cNvSpPr/>
              <p:nvPr/>
            </p:nvSpPr>
            <p:spPr>
              <a:xfrm>
                <a:off x="4572717" y="3359647"/>
                <a:ext cx="608834" cy="477702"/>
              </a:xfrm>
              <a:custGeom>
                <a:avLst/>
                <a:gdLst/>
                <a:ahLst/>
                <a:cxnLst/>
                <a:rect l="l" t="t" r="r" b="b"/>
                <a:pathLst>
                  <a:path w="18815" h="18798" extrusionOk="0">
                    <a:moveTo>
                      <a:pt x="17896" y="5045"/>
                    </a:moveTo>
                    <a:cubicBezTo>
                      <a:pt x="16663" y="2552"/>
                      <a:pt x="11373" y="-2802"/>
                      <a:pt x="4559" y="1814"/>
                    </a:cubicBezTo>
                    <a:cubicBezTo>
                      <a:pt x="-2182" y="2552"/>
                      <a:pt x="-7" y="13537"/>
                      <a:pt x="2022" y="17322"/>
                    </a:cubicBezTo>
                    <a:cubicBezTo>
                      <a:pt x="2437" y="11107"/>
                      <a:pt x="3993" y="7159"/>
                      <a:pt x="4850" y="5395"/>
                    </a:cubicBezTo>
                    <a:cubicBezTo>
                      <a:pt x="6032" y="10581"/>
                      <a:pt x="9995" y="15568"/>
                      <a:pt x="9995" y="15568"/>
                    </a:cubicBezTo>
                    <a:cubicBezTo>
                      <a:pt x="9995" y="15568"/>
                      <a:pt x="10068" y="13167"/>
                      <a:pt x="9995" y="10490"/>
                    </a:cubicBezTo>
                    <a:cubicBezTo>
                      <a:pt x="10721" y="13444"/>
                      <a:pt x="16881" y="18798"/>
                      <a:pt x="16881" y="18798"/>
                    </a:cubicBezTo>
                    <a:cubicBezTo>
                      <a:pt x="19418" y="14460"/>
                      <a:pt x="19128" y="7538"/>
                      <a:pt x="17896" y="5045"/>
                    </a:cubicBezTo>
                    <a:close/>
                  </a:path>
                </a:pathLst>
              </a:custGeom>
              <a:solidFill>
                <a:srgbClr val="33302C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41" name="Google Shape;1341;p93"/>
              <p:cNvSpPr/>
              <p:nvPr/>
            </p:nvSpPr>
            <p:spPr>
              <a:xfrm>
                <a:off x="4883952" y="4379816"/>
                <a:ext cx="43080" cy="39819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216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94ADCD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42" name="Google Shape;1342;p93"/>
              <p:cNvSpPr/>
              <p:nvPr/>
            </p:nvSpPr>
            <p:spPr>
              <a:xfrm>
                <a:off x="4685107" y="4232844"/>
                <a:ext cx="201740" cy="22674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130" y="4942"/>
                    </a:moveTo>
                    <a:cubicBezTo>
                      <a:pt x="616" y="11988"/>
                      <a:pt x="0" y="21600"/>
                      <a:pt x="0" y="21600"/>
                    </a:cubicBezTo>
                    <a:lnTo>
                      <a:pt x="13062" y="10800"/>
                    </a:lnTo>
                    <a:lnTo>
                      <a:pt x="21600" y="18030"/>
                    </a:lnTo>
                    <a:lnTo>
                      <a:pt x="7404" y="0"/>
                    </a:lnTo>
                    <a:cubicBezTo>
                      <a:pt x="7404" y="0"/>
                      <a:pt x="2777" y="454"/>
                      <a:pt x="1130" y="49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43" name="Google Shape;1343;p93"/>
              <p:cNvSpPr/>
              <p:nvPr/>
            </p:nvSpPr>
            <p:spPr>
              <a:xfrm>
                <a:off x="4883952" y="4232844"/>
                <a:ext cx="201758" cy="22674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0468" y="4942"/>
                    </a:moveTo>
                    <a:cubicBezTo>
                      <a:pt x="18821" y="454"/>
                      <a:pt x="14195" y="0"/>
                      <a:pt x="14195" y="0"/>
                    </a:cubicBezTo>
                    <a:lnTo>
                      <a:pt x="0" y="18030"/>
                    </a:lnTo>
                    <a:lnTo>
                      <a:pt x="8538" y="10800"/>
                    </a:lnTo>
                    <a:lnTo>
                      <a:pt x="21600" y="21600"/>
                    </a:lnTo>
                    <a:cubicBezTo>
                      <a:pt x="21600" y="21600"/>
                      <a:pt x="20982" y="11988"/>
                      <a:pt x="20468" y="49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1344" name="Google Shape;1344;p93"/>
          <p:cNvSpPr txBox="1"/>
          <p:nvPr/>
        </p:nvSpPr>
        <p:spPr>
          <a:xfrm>
            <a:off x="5037300" y="382875"/>
            <a:ext cx="2117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socios</a:t>
            </a:r>
            <a:endParaRPr sz="30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6" name="Google Shape;1346;p93"/>
          <p:cNvSpPr/>
          <p:nvPr/>
        </p:nvSpPr>
        <p:spPr>
          <a:xfrm>
            <a:off x="5839302" y="4358934"/>
            <a:ext cx="502632" cy="502632"/>
          </a:xfrm>
          <a:prstGeom prst="ellipse">
            <a:avLst/>
          </a:prstGeom>
          <a:solidFill>
            <a:srgbClr val="010101">
              <a:alpha val="24705"/>
            </a:srgbClr>
          </a:solidFill>
          <a:ln w="3810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7" name="Google Shape;1347;p93"/>
          <p:cNvSpPr/>
          <p:nvPr/>
        </p:nvSpPr>
        <p:spPr>
          <a:xfrm>
            <a:off x="5956997" y="4476629"/>
            <a:ext cx="267242" cy="267242"/>
          </a:xfrm>
          <a:prstGeom prst="ellipse">
            <a:avLst/>
          </a:prstGeom>
          <a:solidFill>
            <a:srgbClr val="668E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48" name="Google Shape;1348;p93"/>
          <p:cNvCxnSpPr/>
          <p:nvPr/>
        </p:nvCxnSpPr>
        <p:spPr>
          <a:xfrm>
            <a:off x="6341934" y="4610250"/>
            <a:ext cx="489111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349" name="Google Shape;1349;p93"/>
          <p:cNvSpPr txBox="1"/>
          <p:nvPr/>
        </p:nvSpPr>
        <p:spPr>
          <a:xfrm>
            <a:off x="7123259" y="4300712"/>
            <a:ext cx="25540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dirty="0"/>
          </a:p>
        </p:txBody>
      </p:sp>
      <p:sp>
        <p:nvSpPr>
          <p:cNvPr id="1350" name="Google Shape;1350;p93"/>
          <p:cNvSpPr txBox="1"/>
          <p:nvPr/>
        </p:nvSpPr>
        <p:spPr>
          <a:xfrm>
            <a:off x="7458034" y="2900802"/>
            <a:ext cx="4105610" cy="117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 D&amp;B</a:t>
            </a:r>
            <a:r>
              <a:rPr lang="es-ES" alt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600" b="1" dirty="0">
                <a:solidFill>
                  <a:srgbClr val="FFFFFF"/>
                </a:solidFill>
                <a:latin typeface="Century Gothic"/>
              </a:rPr>
              <a:t>es la empresa filial de CESCE líder en el suministro de Información Comercial, Financiera, Sectorial y de Marketing</a:t>
            </a:r>
            <a:r>
              <a:rPr lang="es-ES" alt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352" name="Google Shape;1352;p93"/>
          <p:cNvSpPr/>
          <p:nvPr/>
        </p:nvSpPr>
        <p:spPr>
          <a:xfrm>
            <a:off x="5831061" y="5489987"/>
            <a:ext cx="502632" cy="502632"/>
          </a:xfrm>
          <a:prstGeom prst="ellipse">
            <a:avLst/>
          </a:prstGeom>
          <a:solidFill>
            <a:srgbClr val="010101">
              <a:alpha val="24705"/>
            </a:srgbClr>
          </a:solidFill>
          <a:ln w="3810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3" name="Google Shape;1353;p93"/>
          <p:cNvSpPr/>
          <p:nvPr/>
        </p:nvSpPr>
        <p:spPr>
          <a:xfrm>
            <a:off x="5948756" y="5607682"/>
            <a:ext cx="267242" cy="267242"/>
          </a:xfrm>
          <a:prstGeom prst="ellipse">
            <a:avLst/>
          </a:prstGeom>
          <a:solidFill>
            <a:srgbClr val="668E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54" name="Google Shape;1354;p93"/>
          <p:cNvCxnSpPr/>
          <p:nvPr/>
        </p:nvCxnSpPr>
        <p:spPr>
          <a:xfrm>
            <a:off x="6333693" y="5741303"/>
            <a:ext cx="489111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355" name="Google Shape;1355;p93"/>
          <p:cNvSpPr txBox="1"/>
          <p:nvPr/>
        </p:nvSpPr>
        <p:spPr>
          <a:xfrm>
            <a:off x="7115018" y="5431765"/>
            <a:ext cx="25540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dirty="0"/>
          </a:p>
        </p:txBody>
      </p:sp>
      <p:sp>
        <p:nvSpPr>
          <p:cNvPr id="1356" name="Google Shape;1356;p93"/>
          <p:cNvSpPr txBox="1"/>
          <p:nvPr/>
        </p:nvSpPr>
        <p:spPr>
          <a:xfrm>
            <a:off x="7632673" y="5523037"/>
            <a:ext cx="21171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entury Gothic"/>
                <a:sym typeface="Century Gothic"/>
              </a:rPr>
              <a:t>Icired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358" name="Google Shape;1358;p93"/>
          <p:cNvSpPr/>
          <p:nvPr/>
        </p:nvSpPr>
        <p:spPr>
          <a:xfrm>
            <a:off x="5916006" y="1048641"/>
            <a:ext cx="360000" cy="36000"/>
          </a:xfrm>
          <a:prstGeom prst="rect">
            <a:avLst/>
          </a:prstGeom>
          <a:solidFill>
            <a:srgbClr val="E5ECF0"/>
          </a:solidFill>
          <a:ln w="9525" cap="flat" cmpd="sng">
            <a:solidFill>
              <a:srgbClr val="E5EC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100" tIns="18550" rIns="37100" bIns="1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81"/>
          <p:cNvSpPr/>
          <p:nvPr/>
        </p:nvSpPr>
        <p:spPr>
          <a:xfrm>
            <a:off x="0" y="3065095"/>
            <a:ext cx="12192000" cy="3808800"/>
          </a:xfrm>
          <a:prstGeom prst="rect">
            <a:avLst/>
          </a:prstGeom>
          <a:solidFill>
            <a:srgbClr val="E5EC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1" name="Google Shape;951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5912" y="1683220"/>
            <a:ext cx="1569816" cy="1569816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81"/>
          <p:cNvSpPr txBox="1"/>
          <p:nvPr/>
        </p:nvSpPr>
        <p:spPr>
          <a:xfrm>
            <a:off x="2140073" y="6321324"/>
            <a:ext cx="54933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50" tIns="18575" rIns="37150" bIns="18575" anchor="t" anchorCtr="0">
            <a:noAutofit/>
          </a:bodyPr>
          <a:lstStyle/>
          <a:p>
            <a: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 dirty="0">
                <a:solidFill>
                  <a:srgbClr val="032D5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s-ES" sz="1800" dirty="0">
                <a:solidFill>
                  <a:srgbClr val="032D5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Registro</a:t>
            </a:r>
            <a:r>
              <a:rPr lang="en-US" sz="1800" dirty="0">
                <a:solidFill>
                  <a:srgbClr val="032D5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s-ES" sz="1800" dirty="0">
                <a:solidFill>
                  <a:srgbClr val="032D5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Impagados</a:t>
            </a:r>
            <a:r>
              <a:rPr lang="en-US" sz="1800" dirty="0">
                <a:solidFill>
                  <a:srgbClr val="032D5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800" dirty="0">
                <a:solidFill>
                  <a:srgbClr val="032D5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Judiciales</a:t>
            </a:r>
          </a:p>
        </p:txBody>
      </p:sp>
      <p:pic>
        <p:nvPicPr>
          <p:cNvPr id="953" name="Google Shape;953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3392" y="2124631"/>
            <a:ext cx="2883305" cy="4196705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81"/>
          <p:cNvSpPr txBox="1"/>
          <p:nvPr/>
        </p:nvSpPr>
        <p:spPr>
          <a:xfrm>
            <a:off x="2783947" y="2657769"/>
            <a:ext cx="130837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C7D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Financiaciones</a:t>
            </a:r>
            <a:endParaRPr dirty="0">
              <a:solidFill>
                <a:srgbClr val="0C7DA7"/>
              </a:solidFill>
            </a:endParaRPr>
          </a:p>
        </p:txBody>
      </p:sp>
      <p:sp>
        <p:nvSpPr>
          <p:cNvPr id="955" name="Google Shape;955;p81"/>
          <p:cNvSpPr txBox="1"/>
          <p:nvPr/>
        </p:nvSpPr>
        <p:spPr>
          <a:xfrm>
            <a:off x="4220317" y="2036008"/>
            <a:ext cx="17550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C7D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Suministros Grandes </a:t>
            </a:r>
            <a:endParaRPr dirty="0">
              <a:solidFill>
                <a:srgbClr val="0C7DA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C7D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Compañias</a:t>
            </a:r>
            <a:endParaRPr sz="1200" b="1" dirty="0">
              <a:solidFill>
                <a:srgbClr val="0C7D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6" name="Google Shape;956;p81"/>
          <p:cNvSpPr txBox="1"/>
          <p:nvPr/>
        </p:nvSpPr>
        <p:spPr>
          <a:xfrm>
            <a:off x="4603473" y="2567298"/>
            <a:ext cx="11945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C7D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Devoluciones</a:t>
            </a:r>
            <a:endParaRPr dirty="0">
              <a:solidFill>
                <a:srgbClr val="0C7DA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C7D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efectos</a:t>
            </a:r>
            <a:endParaRPr sz="1200" b="1" dirty="0">
              <a:solidFill>
                <a:srgbClr val="0C7D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7" name="Google Shape;957;p81"/>
          <p:cNvSpPr/>
          <p:nvPr/>
        </p:nvSpPr>
        <p:spPr>
          <a:xfrm>
            <a:off x="5992116" y="1969053"/>
            <a:ext cx="278350" cy="1080000"/>
          </a:xfrm>
          <a:prstGeom prst="rightBrace">
            <a:avLst>
              <a:gd name="adj1" fmla="val 12884"/>
              <a:gd name="adj2" fmla="val 48295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8" name="Google Shape;958;p81"/>
          <p:cNvSpPr/>
          <p:nvPr/>
        </p:nvSpPr>
        <p:spPr>
          <a:xfrm>
            <a:off x="7963136" y="1892727"/>
            <a:ext cx="445872" cy="4380057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9" name="Google Shape;959;p81"/>
          <p:cNvSpPr txBox="1"/>
          <p:nvPr/>
        </p:nvSpPr>
        <p:spPr>
          <a:xfrm>
            <a:off x="3858341" y="3380361"/>
            <a:ext cx="1511952" cy="118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Impagos entre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Instituciones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Empresas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Autónomos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Personas físicas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….</a:t>
            </a:r>
            <a:endParaRPr sz="12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0" name="Google Shape;960;p81"/>
          <p:cNvSpPr txBox="1"/>
          <p:nvPr/>
        </p:nvSpPr>
        <p:spPr>
          <a:xfrm>
            <a:off x="2821535" y="2124616"/>
            <a:ext cx="15751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C7D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Impuestos y</a:t>
            </a:r>
            <a:endParaRPr dirty="0">
              <a:solidFill>
                <a:srgbClr val="0C7DA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C7D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cotizaciones </a:t>
            </a:r>
            <a:endParaRPr dirty="0">
              <a:solidFill>
                <a:srgbClr val="0C7DA7"/>
              </a:solidFill>
            </a:endParaRPr>
          </a:p>
        </p:txBody>
      </p:sp>
      <p:sp>
        <p:nvSpPr>
          <p:cNvPr id="961" name="Google Shape;961;p81"/>
          <p:cNvSpPr txBox="1"/>
          <p:nvPr/>
        </p:nvSpPr>
        <p:spPr>
          <a:xfrm>
            <a:off x="921450" y="567728"/>
            <a:ext cx="103491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32D5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mercado:</a:t>
            </a:r>
            <a:r>
              <a:rPr lang="en-US" sz="3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000" dirty="0">
                <a:solidFill>
                  <a:srgbClr val="0C7D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Visibilidad de los impagos en España</a:t>
            </a:r>
            <a:endParaRPr sz="3000" dirty="0">
              <a:solidFill>
                <a:srgbClr val="0C7DA7"/>
              </a:solidFill>
            </a:endParaRPr>
          </a:p>
          <a:p>
            <a:pPr marL="0" marR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6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2" name="Google Shape;962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54596" y="3810500"/>
            <a:ext cx="2321700" cy="5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81"/>
          <p:cNvSpPr/>
          <p:nvPr/>
        </p:nvSpPr>
        <p:spPr>
          <a:xfrm>
            <a:off x="5836694" y="1153316"/>
            <a:ext cx="360000" cy="36000"/>
          </a:xfrm>
          <a:prstGeom prst="rect">
            <a:avLst/>
          </a:prstGeom>
          <a:solidFill>
            <a:srgbClr val="3A577C"/>
          </a:solidFill>
          <a:ln w="9525" cap="flat" cmpd="sng">
            <a:solidFill>
              <a:srgbClr val="3A57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100" tIns="18550" rIns="37100" bIns="1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82"/>
          <p:cNvSpPr/>
          <p:nvPr/>
        </p:nvSpPr>
        <p:spPr>
          <a:xfrm>
            <a:off x="-1" y="-27419"/>
            <a:ext cx="12192000" cy="6885419"/>
          </a:xfrm>
          <a:prstGeom prst="rect">
            <a:avLst/>
          </a:prstGeom>
          <a:solidFill>
            <a:srgbClr val="1D32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2" name="Google Shape;972;p82"/>
          <p:cNvSpPr/>
          <p:nvPr/>
        </p:nvSpPr>
        <p:spPr>
          <a:xfrm>
            <a:off x="-63469" y="-577205"/>
            <a:ext cx="12458249" cy="7555222"/>
          </a:xfrm>
          <a:prstGeom prst="rect">
            <a:avLst/>
          </a:prstGeom>
          <a:solidFill>
            <a:srgbClr val="032D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2,39 millones de Ejecuciones de Sentencias en 2017 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(gestionadas por abogados)</a:t>
            </a:r>
            <a:endParaRPr dirty="0">
              <a:solidFill>
                <a:srgbClr val="FFFFFF"/>
              </a:solidFill>
            </a:endParaRPr>
          </a:p>
          <a:p>
            <a:pPr lvl="0" algn="ctr"/>
            <a:r>
              <a:rPr lang="es-ES" sz="1800" dirty="0">
                <a:solidFill>
                  <a:srgbClr val="FFFFFF"/>
                </a:solidFill>
              </a:rPr>
              <a:t>1.936.796</a:t>
            </a:r>
            <a:r>
              <a:rPr lang="en-U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títulos judiciales</a:t>
            </a:r>
            <a:endParaRPr dirty="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6.670</a:t>
            </a:r>
            <a:r>
              <a:rPr lang="en-U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derivados de laudos arbitrales</a:t>
            </a:r>
            <a:endParaRPr dirty="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397.414 ejecuciones penales</a:t>
            </a:r>
            <a:endParaRPr dirty="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44.632</a:t>
            </a:r>
            <a:r>
              <a:rPr lang="en-U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ejecuciones en lo social….</a:t>
            </a:r>
            <a:endParaRPr dirty="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82"/>
          <p:cNvSpPr/>
          <p:nvPr/>
        </p:nvSpPr>
        <p:spPr>
          <a:xfrm>
            <a:off x="9349998" y="3837737"/>
            <a:ext cx="900251" cy="9643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5739"/>
                </a:lnTo>
                <a:lnTo>
                  <a:pt x="7054" y="0"/>
                </a:lnTo>
                <a:cubicBezTo>
                  <a:pt x="7054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82"/>
          <p:cNvSpPr/>
          <p:nvPr/>
        </p:nvSpPr>
        <p:spPr>
          <a:xfrm>
            <a:off x="5807890" y="5089076"/>
            <a:ext cx="1584511" cy="17327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987"/>
                </a:moveTo>
                <a:lnTo>
                  <a:pt x="13542" y="21600"/>
                </a:lnTo>
                <a:lnTo>
                  <a:pt x="21600" y="0"/>
                </a:lnTo>
                <a:cubicBezTo>
                  <a:pt x="21600" y="0"/>
                  <a:pt x="0" y="13987"/>
                  <a:pt x="0" y="13987"/>
                </a:cubicBezTo>
                <a:close/>
              </a:path>
            </a:pathLst>
          </a:custGeom>
          <a:solidFill>
            <a:srgbClr val="3A6BA6">
              <a:alpha val="84705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82"/>
          <p:cNvSpPr/>
          <p:nvPr/>
        </p:nvSpPr>
        <p:spPr>
          <a:xfrm>
            <a:off x="6749820" y="4943864"/>
            <a:ext cx="2903100" cy="21044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785"/>
                </a:moveTo>
                <a:lnTo>
                  <a:pt x="4498" y="21600"/>
                </a:lnTo>
                <a:lnTo>
                  <a:pt x="21600" y="3042"/>
                </a:lnTo>
                <a:lnTo>
                  <a:pt x="4398" y="0"/>
                </a:lnTo>
                <a:cubicBezTo>
                  <a:pt x="4398" y="0"/>
                  <a:pt x="0" y="17785"/>
                  <a:pt x="0" y="17785"/>
                </a:cubicBezTo>
                <a:close/>
              </a:path>
            </a:pathLst>
          </a:custGeom>
          <a:solidFill>
            <a:schemeClr val="accent2">
              <a:alpha val="87843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82"/>
          <p:cNvSpPr/>
          <p:nvPr/>
        </p:nvSpPr>
        <p:spPr>
          <a:xfrm>
            <a:off x="7039817" y="4809764"/>
            <a:ext cx="2308577" cy="2364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06" y="0"/>
                </a:moveTo>
                <a:lnTo>
                  <a:pt x="0" y="19067"/>
                </a:lnTo>
                <a:lnTo>
                  <a:pt x="3656" y="21600"/>
                </a:lnTo>
                <a:lnTo>
                  <a:pt x="16203" y="21600"/>
                </a:lnTo>
                <a:lnTo>
                  <a:pt x="21600" y="14"/>
                </a:lnTo>
                <a:cubicBezTo>
                  <a:pt x="21600" y="14"/>
                  <a:pt x="21506" y="0"/>
                  <a:pt x="21506" y="0"/>
                </a:cubicBezTo>
                <a:close/>
              </a:path>
            </a:pathLst>
          </a:custGeom>
          <a:solidFill>
            <a:schemeClr val="accent1">
              <a:alpha val="89803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82"/>
          <p:cNvSpPr/>
          <p:nvPr/>
        </p:nvSpPr>
        <p:spPr>
          <a:xfrm>
            <a:off x="8695706" y="4054612"/>
            <a:ext cx="3627181" cy="30083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664" y="5528"/>
                </a:moveTo>
                <a:lnTo>
                  <a:pt x="3641" y="562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405"/>
                </a:lnTo>
                <a:lnTo>
                  <a:pt x="9346" y="0"/>
                </a:lnTo>
                <a:cubicBezTo>
                  <a:pt x="9346" y="0"/>
                  <a:pt x="3664" y="5528"/>
                  <a:pt x="3664" y="5528"/>
                </a:cubicBezTo>
                <a:close/>
              </a:path>
            </a:pathLst>
          </a:custGeom>
          <a:solidFill>
            <a:schemeClr val="dk2">
              <a:alpha val="96862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82"/>
          <p:cNvSpPr/>
          <p:nvPr/>
        </p:nvSpPr>
        <p:spPr>
          <a:xfrm>
            <a:off x="10250295" y="2576082"/>
            <a:ext cx="1941704" cy="234791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4051"/>
                </a:moveTo>
                <a:lnTo>
                  <a:pt x="21600" y="21600"/>
                </a:lnTo>
                <a:lnTo>
                  <a:pt x="21600" y="0"/>
                </a:lnTo>
                <a:cubicBezTo>
                  <a:pt x="21600" y="0"/>
                  <a:pt x="0" y="14051"/>
                  <a:pt x="0" y="14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82"/>
          <p:cNvSpPr/>
          <p:nvPr/>
        </p:nvSpPr>
        <p:spPr>
          <a:xfrm>
            <a:off x="6233040" y="6246102"/>
            <a:ext cx="1204072" cy="6118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590" y="13121"/>
                </a:moveTo>
                <a:lnTo>
                  <a:pt x="3744" y="0"/>
                </a:lnTo>
                <a:lnTo>
                  <a:pt x="0" y="21600"/>
                </a:lnTo>
                <a:lnTo>
                  <a:pt x="9112" y="21600"/>
                </a:lnTo>
                <a:lnTo>
                  <a:pt x="21600" y="21600"/>
                </a:lnTo>
                <a:cubicBezTo>
                  <a:pt x="21600" y="21600"/>
                  <a:pt x="14590" y="13121"/>
                  <a:pt x="14590" y="13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82"/>
          <p:cNvSpPr/>
          <p:nvPr/>
        </p:nvSpPr>
        <p:spPr>
          <a:xfrm>
            <a:off x="5375663" y="5525166"/>
            <a:ext cx="2413634" cy="2413634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82"/>
          <p:cNvSpPr/>
          <p:nvPr/>
        </p:nvSpPr>
        <p:spPr>
          <a:xfrm>
            <a:off x="6952721" y="6490010"/>
            <a:ext cx="488007" cy="48800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82"/>
          <p:cNvSpPr/>
          <p:nvPr/>
        </p:nvSpPr>
        <p:spPr>
          <a:xfrm>
            <a:off x="4594302" y="5987858"/>
            <a:ext cx="1075124" cy="1075124"/>
          </a:xfrm>
          <a:prstGeom prst="ellipse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82"/>
          <p:cNvSpPr txBox="1"/>
          <p:nvPr/>
        </p:nvSpPr>
        <p:spPr>
          <a:xfrm>
            <a:off x="8597424" y="4943863"/>
            <a:ext cx="34710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endParaRPr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Oportunidad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85" name="Google Shape;985;p82"/>
          <p:cNvSpPr txBox="1"/>
          <p:nvPr/>
        </p:nvSpPr>
        <p:spPr>
          <a:xfrm>
            <a:off x="8695706" y="6252975"/>
            <a:ext cx="34710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Una necesidad para la abogacía</a:t>
            </a:r>
            <a:endParaRPr sz="16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82"/>
          <p:cNvSpPr txBox="1"/>
          <p:nvPr/>
        </p:nvSpPr>
        <p:spPr>
          <a:xfrm>
            <a:off x="4321362" y="372625"/>
            <a:ext cx="3544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mercado</a:t>
            </a: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987" name="Google Shape;987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73" y="4409420"/>
            <a:ext cx="4268383" cy="2840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88" name="Google Shape;988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2975" y="5413776"/>
            <a:ext cx="1129961" cy="1162623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Google Shape;989;p82"/>
          <p:cNvSpPr txBox="1"/>
          <p:nvPr/>
        </p:nvSpPr>
        <p:spPr>
          <a:xfrm>
            <a:off x="23687" y="6525420"/>
            <a:ext cx="112242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Fuente: CGPJ</a:t>
            </a:r>
            <a:endParaRPr dirty="0"/>
          </a:p>
        </p:txBody>
      </p:sp>
      <p:sp>
        <p:nvSpPr>
          <p:cNvPr id="990" name="Google Shape;990;p82"/>
          <p:cNvSpPr/>
          <p:nvPr/>
        </p:nvSpPr>
        <p:spPr>
          <a:xfrm>
            <a:off x="5805656" y="1048641"/>
            <a:ext cx="360000" cy="36000"/>
          </a:xfrm>
          <a:prstGeom prst="rect">
            <a:avLst/>
          </a:prstGeom>
          <a:solidFill>
            <a:srgbClr val="E5ECF0"/>
          </a:solidFill>
          <a:ln w="9525" cap="flat" cmpd="sng">
            <a:solidFill>
              <a:srgbClr val="E5EC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100" tIns="18550" rIns="37100" bIns="1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>
            <a:extLst>
              <a:ext uri="{FF2B5EF4-FFF2-40B4-BE49-F238E27FC236}">
                <a16:creationId xmlns:a16="http://schemas.microsoft.com/office/drawing/2014/main" id="{158CF6C0-CAF1-42F8-9CB0-FBD2349F75AE}"/>
              </a:ext>
            </a:extLst>
          </p:cNvPr>
          <p:cNvSpPr/>
          <p:nvPr/>
        </p:nvSpPr>
        <p:spPr>
          <a:xfrm>
            <a:off x="2078142" y="4034502"/>
            <a:ext cx="2779043" cy="2637871"/>
          </a:xfrm>
          <a:prstGeom prst="ellipse">
            <a:avLst/>
          </a:prstGeom>
          <a:solidFill>
            <a:srgbClr val="F2F2F2"/>
          </a:solidFill>
          <a:ln w="12700" cap="flat">
            <a:solidFill>
              <a:srgbClr val="75B0DD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0210063-8CB1-4D11-9B8D-12BDE3C3E675}"/>
              </a:ext>
            </a:extLst>
          </p:cNvPr>
          <p:cNvSpPr/>
          <p:nvPr/>
        </p:nvSpPr>
        <p:spPr>
          <a:xfrm>
            <a:off x="4488782" y="2368911"/>
            <a:ext cx="3125263" cy="3115638"/>
          </a:xfrm>
          <a:prstGeom prst="ellipse">
            <a:avLst/>
          </a:prstGeom>
          <a:solidFill>
            <a:schemeClr val="bg1"/>
          </a:solidFill>
          <a:ln w="28575" cap="flat">
            <a:solidFill>
              <a:srgbClr val="00669E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80F36FE0-62FA-40B8-A303-09C5BD10D006}"/>
              </a:ext>
            </a:extLst>
          </p:cNvPr>
          <p:cNvSpPr/>
          <p:nvPr/>
        </p:nvSpPr>
        <p:spPr>
          <a:xfrm>
            <a:off x="7235150" y="4039525"/>
            <a:ext cx="2779043" cy="2637871"/>
          </a:xfrm>
          <a:prstGeom prst="ellipse">
            <a:avLst/>
          </a:prstGeom>
          <a:solidFill>
            <a:srgbClr val="F2F2F2"/>
          </a:solidFill>
          <a:ln w="12700" cap="flat">
            <a:solidFill>
              <a:srgbClr val="75B0DD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D8397931-16F3-415B-9AD9-976C7F0DB863}"/>
              </a:ext>
            </a:extLst>
          </p:cNvPr>
          <p:cNvSpPr/>
          <p:nvPr/>
        </p:nvSpPr>
        <p:spPr>
          <a:xfrm>
            <a:off x="7235151" y="1153316"/>
            <a:ext cx="2779043" cy="2637871"/>
          </a:xfrm>
          <a:prstGeom prst="ellipse">
            <a:avLst/>
          </a:prstGeom>
          <a:solidFill>
            <a:srgbClr val="F2F2F2"/>
          </a:solidFill>
          <a:ln w="12700" cap="flat">
            <a:solidFill>
              <a:srgbClr val="75B0DD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4929822F-4FD2-45E6-BF7A-FEB275440DBD}"/>
              </a:ext>
            </a:extLst>
          </p:cNvPr>
          <p:cNvSpPr/>
          <p:nvPr/>
        </p:nvSpPr>
        <p:spPr>
          <a:xfrm>
            <a:off x="2105164" y="1119034"/>
            <a:ext cx="2779043" cy="2637871"/>
          </a:xfrm>
          <a:prstGeom prst="ellipse">
            <a:avLst/>
          </a:prstGeom>
          <a:solidFill>
            <a:srgbClr val="F2F2F2"/>
          </a:solidFill>
          <a:ln w="12700" cap="flat">
            <a:solidFill>
              <a:srgbClr val="75B0DD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03515" y="5671987"/>
            <a:ext cx="2797855" cy="331758"/>
          </a:xfrm>
          <a:prstGeom prst="rect">
            <a:avLst/>
          </a:prstGeom>
          <a:solidFill>
            <a:srgbClr val="F2F2F2">
              <a:alpha val="3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buClrTx/>
            </a:pPr>
            <a:endParaRPr lang="es-ES" sz="1687" dirty="0">
              <a:solidFill>
                <a:srgbClr val="FFFFFF"/>
              </a:solidFill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904" y="1164748"/>
            <a:ext cx="1759006" cy="1235456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931" y="4558799"/>
            <a:ext cx="1870909" cy="53882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992" y="1499539"/>
            <a:ext cx="1683938" cy="457189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4827903" y="3495238"/>
            <a:ext cx="2609134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25" b="1" dirty="0">
                <a:solidFill>
                  <a:srgbClr val="00669E"/>
                </a:solidFill>
                <a:latin typeface="Century Gothic" panose="020B0502020202020204" pitchFamily="34" charset="0"/>
              </a:rPr>
              <a:t>Gestiona</a:t>
            </a:r>
            <a:r>
              <a:rPr lang="es-ES" sz="1125" dirty="0">
                <a:solidFill>
                  <a:srgbClr val="00669E"/>
                </a:solidFill>
                <a:latin typeface="Century Gothic" panose="020B0502020202020204" pitchFamily="34" charset="0"/>
              </a:rPr>
              <a:t> </a:t>
            </a:r>
            <a:r>
              <a:rPr lang="es-ES" sz="1125" b="1" dirty="0">
                <a:solidFill>
                  <a:srgbClr val="00669E"/>
                </a:solidFill>
                <a:latin typeface="Century Gothic" panose="020B0502020202020204" pitchFamily="34" charset="0"/>
              </a:rPr>
              <a:t>y publica información</a:t>
            </a:r>
            <a:r>
              <a:rPr lang="es-ES" sz="1125" dirty="0">
                <a:solidFill>
                  <a:srgbClr val="00669E"/>
                </a:solidFill>
                <a:latin typeface="Century Gothic" panose="020B0502020202020204" pitchFamily="34" charset="0"/>
              </a:rPr>
              <a:t> </a:t>
            </a:r>
            <a:r>
              <a:rPr lang="es-ES" sz="1125" dirty="0">
                <a:solidFill>
                  <a:srgbClr val="37434A"/>
                </a:solidFill>
                <a:latin typeface="Century Gothic" panose="020B0502020202020204" pitchFamily="34" charset="0"/>
              </a:rPr>
              <a:t>de millones de </a:t>
            </a:r>
            <a:r>
              <a:rPr lang="es-ES" sz="1125" b="1" dirty="0">
                <a:solidFill>
                  <a:srgbClr val="37434A"/>
                </a:solidFill>
                <a:latin typeface="Century Gothic" panose="020B0502020202020204" pitchFamily="34" charset="0"/>
              </a:rPr>
              <a:t>páginas webs </a:t>
            </a:r>
            <a:r>
              <a:rPr lang="es-ES" sz="1125" dirty="0">
                <a:solidFill>
                  <a:srgbClr val="37434A"/>
                </a:solidFill>
                <a:latin typeface="Century Gothic" panose="020B0502020202020204" pitchFamily="34" charset="0"/>
              </a:rPr>
              <a:t>indexadas que le facilitan sus usuarios.</a:t>
            </a:r>
          </a:p>
          <a:p>
            <a:endParaRPr lang="es-ES" sz="1125" dirty="0">
              <a:solidFill>
                <a:srgbClr val="37434A"/>
              </a:solidFill>
              <a:latin typeface="Century Gothic" panose="020B0502020202020204" pitchFamily="34" charset="0"/>
            </a:endParaRPr>
          </a:p>
          <a:p>
            <a:r>
              <a:rPr lang="es-ES" sz="1125" dirty="0">
                <a:solidFill>
                  <a:srgbClr val="37434A"/>
                </a:solidFill>
                <a:latin typeface="Century Gothic" panose="020B0502020202020204" pitchFamily="34" charset="0"/>
              </a:rPr>
              <a:t>Valorada en 420.000 millones de dólares, </a:t>
            </a:r>
            <a:r>
              <a:rPr lang="es-ES" sz="1125" b="1" dirty="0">
                <a:solidFill>
                  <a:srgbClr val="37434A"/>
                </a:solidFill>
                <a:latin typeface="Century Gothic" panose="020B0502020202020204" pitchFamily="34" charset="0"/>
              </a:rPr>
              <a:t>la empresa con mayor valor del mundo</a:t>
            </a:r>
            <a:r>
              <a:rPr lang="es-ES" sz="1266" b="1" dirty="0">
                <a:solidFill>
                  <a:srgbClr val="37434A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s-ES" sz="984" dirty="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528" y="2382877"/>
            <a:ext cx="2111663" cy="1281817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2331332" y="2123754"/>
            <a:ext cx="250303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25" dirty="0">
                <a:solidFill>
                  <a:srgbClr val="00669E"/>
                </a:solidFill>
                <a:latin typeface="Century Gothic" panose="020B0502020202020204" pitchFamily="34" charset="0"/>
              </a:rPr>
              <a:t> </a:t>
            </a:r>
            <a:r>
              <a:rPr lang="es-ES" sz="1125" b="1" dirty="0">
                <a:solidFill>
                  <a:srgbClr val="00669E"/>
                </a:solidFill>
                <a:latin typeface="Century Gothic" panose="020B0502020202020204" pitchFamily="34" charset="0"/>
              </a:rPr>
              <a:t>Gestiona</a:t>
            </a:r>
            <a:r>
              <a:rPr lang="es-ES" sz="1125" dirty="0">
                <a:solidFill>
                  <a:srgbClr val="00669E"/>
                </a:solidFill>
                <a:latin typeface="Century Gothic" panose="020B0502020202020204" pitchFamily="34" charset="0"/>
              </a:rPr>
              <a:t> </a:t>
            </a:r>
            <a:r>
              <a:rPr lang="es-ES" sz="1125" b="1" dirty="0">
                <a:solidFill>
                  <a:srgbClr val="00669E"/>
                </a:solidFill>
                <a:latin typeface="Century Gothic" panose="020B0502020202020204" pitchFamily="34" charset="0"/>
              </a:rPr>
              <a:t>y publica información</a:t>
            </a:r>
            <a:r>
              <a:rPr lang="es-ES" sz="1125" dirty="0">
                <a:solidFill>
                  <a:srgbClr val="00669E"/>
                </a:solidFill>
                <a:latin typeface="Century Gothic" panose="020B0502020202020204" pitchFamily="34" charset="0"/>
              </a:rPr>
              <a:t> </a:t>
            </a:r>
            <a:r>
              <a:rPr lang="es-ES" sz="1125" dirty="0">
                <a:solidFill>
                  <a:srgbClr val="37434A"/>
                </a:solidFill>
                <a:latin typeface="Century Gothic" panose="020B0502020202020204" pitchFamily="34" charset="0"/>
              </a:rPr>
              <a:t>de la </a:t>
            </a:r>
            <a:r>
              <a:rPr lang="es-ES" sz="1125" b="1" dirty="0">
                <a:solidFill>
                  <a:srgbClr val="37434A"/>
                </a:solidFill>
                <a:latin typeface="Century Gothic" panose="020B0502020202020204" pitchFamily="34" charset="0"/>
              </a:rPr>
              <a:t>vida privada y social </a:t>
            </a:r>
            <a:r>
              <a:rPr lang="es-ES" sz="1125" dirty="0">
                <a:solidFill>
                  <a:srgbClr val="37434A"/>
                </a:solidFill>
                <a:latin typeface="Century Gothic" panose="020B0502020202020204" pitchFamily="34" charset="0"/>
              </a:rPr>
              <a:t>que le facilitan sus usuarios.</a:t>
            </a:r>
          </a:p>
          <a:p>
            <a:endParaRPr lang="es-ES" sz="1125" dirty="0">
              <a:solidFill>
                <a:srgbClr val="37434A"/>
              </a:solidFill>
              <a:latin typeface="Century Gothic" panose="020B0502020202020204" pitchFamily="34" charset="0"/>
            </a:endParaRPr>
          </a:p>
          <a:p>
            <a:r>
              <a:rPr lang="es-ES" sz="1125" dirty="0">
                <a:solidFill>
                  <a:srgbClr val="37434A"/>
                </a:solidFill>
                <a:latin typeface="Century Gothic" panose="020B0502020202020204" pitchFamily="34" charset="0"/>
              </a:rPr>
              <a:t>Valorada en más de 234.000 millones de dólares.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7535112" y="2106834"/>
            <a:ext cx="2381806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25" b="1" dirty="0">
                <a:solidFill>
                  <a:srgbClr val="00669E"/>
                </a:solidFill>
                <a:latin typeface="Century Gothic" panose="020B0502020202020204" pitchFamily="34" charset="0"/>
              </a:rPr>
              <a:t>Gestiona</a:t>
            </a:r>
            <a:r>
              <a:rPr lang="es-ES" sz="1125" dirty="0">
                <a:solidFill>
                  <a:srgbClr val="00669E"/>
                </a:solidFill>
                <a:latin typeface="Century Gothic" panose="020B0502020202020204" pitchFamily="34" charset="0"/>
              </a:rPr>
              <a:t> </a:t>
            </a:r>
            <a:r>
              <a:rPr lang="es-ES" sz="1125" b="1" dirty="0">
                <a:solidFill>
                  <a:srgbClr val="00669E"/>
                </a:solidFill>
                <a:latin typeface="Century Gothic" panose="020B0502020202020204" pitchFamily="34" charset="0"/>
              </a:rPr>
              <a:t>y publica información</a:t>
            </a:r>
            <a:r>
              <a:rPr lang="es-ES" sz="1125" dirty="0">
                <a:solidFill>
                  <a:srgbClr val="00669E"/>
                </a:solidFill>
                <a:latin typeface="Century Gothic" panose="020B0502020202020204" pitchFamily="34" charset="0"/>
              </a:rPr>
              <a:t> </a:t>
            </a:r>
            <a:r>
              <a:rPr lang="es-ES" sz="1125" dirty="0">
                <a:solidFill>
                  <a:srgbClr val="37434A"/>
                </a:solidFill>
                <a:latin typeface="Century Gothic" panose="020B0502020202020204" pitchFamily="34" charset="0"/>
              </a:rPr>
              <a:t>de la </a:t>
            </a:r>
            <a:r>
              <a:rPr lang="es-ES" sz="1125" b="1" dirty="0">
                <a:solidFill>
                  <a:srgbClr val="37434A"/>
                </a:solidFill>
                <a:latin typeface="Century Gothic" panose="020B0502020202020204" pitchFamily="34" charset="0"/>
              </a:rPr>
              <a:t>vida laboral y profesional </a:t>
            </a:r>
            <a:r>
              <a:rPr lang="es-ES" sz="1125" dirty="0">
                <a:solidFill>
                  <a:srgbClr val="37434A"/>
                </a:solidFill>
                <a:latin typeface="Century Gothic" panose="020B0502020202020204" pitchFamily="34" charset="0"/>
              </a:rPr>
              <a:t>que le facilitan sus usuarios. </a:t>
            </a:r>
          </a:p>
          <a:p>
            <a:endParaRPr lang="es-ES" sz="1125" dirty="0">
              <a:solidFill>
                <a:srgbClr val="37434A"/>
              </a:solidFill>
              <a:latin typeface="Century Gothic" panose="020B0502020202020204" pitchFamily="34" charset="0"/>
            </a:endParaRPr>
          </a:p>
          <a:p>
            <a:r>
              <a:rPr lang="es-ES" sz="1125" dirty="0">
                <a:solidFill>
                  <a:srgbClr val="37434A"/>
                </a:solidFill>
                <a:latin typeface="Century Gothic" panose="020B0502020202020204" pitchFamily="34" charset="0"/>
              </a:rPr>
              <a:t>Comprada por 26.200 millones de dólares en 2016 por Microsoft.</a:t>
            </a:r>
            <a:endParaRPr lang="es-ES" sz="1125" dirty="0">
              <a:latin typeface="Century Gothic" panose="020B0502020202020204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2342707" y="5126972"/>
            <a:ext cx="254645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25" b="1" dirty="0">
                <a:solidFill>
                  <a:srgbClr val="00669E"/>
                </a:solidFill>
                <a:latin typeface="Century Gothic" panose="020B0502020202020204" pitchFamily="34" charset="0"/>
              </a:rPr>
              <a:t>Gestiona</a:t>
            </a:r>
            <a:r>
              <a:rPr lang="es-ES" sz="1125" dirty="0">
                <a:solidFill>
                  <a:srgbClr val="00669E"/>
                </a:solidFill>
                <a:latin typeface="Century Gothic" panose="020B0502020202020204" pitchFamily="34" charset="0"/>
              </a:rPr>
              <a:t> </a:t>
            </a:r>
            <a:r>
              <a:rPr lang="es-ES" sz="1125" b="1" dirty="0">
                <a:solidFill>
                  <a:srgbClr val="00669E"/>
                </a:solidFill>
                <a:latin typeface="Century Gothic" panose="020B0502020202020204" pitchFamily="34" charset="0"/>
              </a:rPr>
              <a:t>y publica información</a:t>
            </a:r>
            <a:r>
              <a:rPr lang="es-ES" sz="1125" dirty="0">
                <a:solidFill>
                  <a:srgbClr val="00669E"/>
                </a:solidFill>
                <a:latin typeface="Century Gothic" panose="020B0502020202020204" pitchFamily="34" charset="0"/>
              </a:rPr>
              <a:t> </a:t>
            </a:r>
            <a:r>
              <a:rPr lang="es-ES" sz="1125" dirty="0">
                <a:solidFill>
                  <a:srgbClr val="37434A"/>
                </a:solidFill>
                <a:latin typeface="Century Gothic" panose="020B0502020202020204" pitchFamily="34" charset="0"/>
              </a:rPr>
              <a:t>del </a:t>
            </a:r>
            <a:r>
              <a:rPr lang="es-ES" sz="1125" b="1" dirty="0">
                <a:solidFill>
                  <a:srgbClr val="37434A"/>
                </a:solidFill>
                <a:latin typeface="Century Gothic" panose="020B0502020202020204" pitchFamily="34" charset="0"/>
              </a:rPr>
              <a:t>GPS</a:t>
            </a:r>
            <a:r>
              <a:rPr lang="es-ES" sz="1125" dirty="0">
                <a:solidFill>
                  <a:srgbClr val="37434A"/>
                </a:solidFill>
                <a:latin typeface="Century Gothic" panose="020B0502020202020204" pitchFamily="34" charset="0"/>
              </a:rPr>
              <a:t> que le facilitan sus usuarios en sus desplazamientos.</a:t>
            </a:r>
          </a:p>
          <a:p>
            <a:endParaRPr lang="es-ES" sz="1125" dirty="0">
              <a:solidFill>
                <a:srgbClr val="37434A"/>
              </a:solidFill>
              <a:latin typeface="Century Gothic" panose="020B0502020202020204" pitchFamily="34" charset="0"/>
            </a:endParaRPr>
          </a:p>
          <a:p>
            <a:r>
              <a:rPr lang="es-ES" sz="1125" dirty="0">
                <a:solidFill>
                  <a:srgbClr val="37434A"/>
                </a:solidFill>
                <a:latin typeface="Century Gothic" panose="020B0502020202020204" pitchFamily="34" charset="0"/>
              </a:rPr>
              <a:t>Comprada por Google por 966 millones de dólares (2013).</a:t>
            </a:r>
          </a:p>
        </p:txBody>
      </p:sp>
      <p:pic>
        <p:nvPicPr>
          <p:cNvPr id="3078" name="Picture 6" descr="Resultado de imagen de tripadvis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42" y="4393982"/>
            <a:ext cx="2284538" cy="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7434547" y="5073412"/>
            <a:ext cx="246562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25" b="1" dirty="0">
                <a:solidFill>
                  <a:srgbClr val="00669E"/>
                </a:solidFill>
                <a:latin typeface="Century Gothic" panose="020B0502020202020204" pitchFamily="34" charset="0"/>
              </a:rPr>
              <a:t>Gestiona</a:t>
            </a:r>
            <a:r>
              <a:rPr lang="es-ES" sz="1125" dirty="0">
                <a:solidFill>
                  <a:srgbClr val="00669E"/>
                </a:solidFill>
                <a:latin typeface="Century Gothic" panose="020B0502020202020204" pitchFamily="34" charset="0"/>
              </a:rPr>
              <a:t> </a:t>
            </a:r>
            <a:r>
              <a:rPr lang="es-ES" sz="1125" b="1" dirty="0">
                <a:solidFill>
                  <a:srgbClr val="00669E"/>
                </a:solidFill>
                <a:latin typeface="Century Gothic" panose="020B0502020202020204" pitchFamily="34" charset="0"/>
              </a:rPr>
              <a:t>y publica información</a:t>
            </a:r>
            <a:r>
              <a:rPr lang="es-ES" sz="1125" dirty="0">
                <a:solidFill>
                  <a:srgbClr val="00669E"/>
                </a:solidFill>
                <a:latin typeface="Century Gothic" panose="020B0502020202020204" pitchFamily="34" charset="0"/>
              </a:rPr>
              <a:t> </a:t>
            </a:r>
            <a:r>
              <a:rPr lang="es-ES" sz="1125" dirty="0">
                <a:solidFill>
                  <a:srgbClr val="37434A"/>
                </a:solidFill>
                <a:latin typeface="Century Gothic" panose="020B0502020202020204" pitchFamily="34" charset="0"/>
              </a:rPr>
              <a:t>sobre </a:t>
            </a:r>
            <a:r>
              <a:rPr lang="es-ES" sz="1125" b="1" dirty="0">
                <a:solidFill>
                  <a:srgbClr val="37434A"/>
                </a:solidFill>
                <a:latin typeface="Century Gothic" panose="020B0502020202020204" pitchFamily="34" charset="0"/>
              </a:rPr>
              <a:t>hoteles y restaurantes </a:t>
            </a:r>
            <a:r>
              <a:rPr lang="es-ES" sz="1125" dirty="0">
                <a:solidFill>
                  <a:srgbClr val="37434A"/>
                </a:solidFill>
                <a:latin typeface="Century Gothic" panose="020B0502020202020204" pitchFamily="34" charset="0"/>
              </a:rPr>
              <a:t>que le facilitan sus usuarios.</a:t>
            </a:r>
          </a:p>
          <a:p>
            <a:endParaRPr lang="es-ES" sz="1125" dirty="0">
              <a:solidFill>
                <a:srgbClr val="37434A"/>
              </a:solidFill>
              <a:latin typeface="Century Gothic" panose="020B0502020202020204" pitchFamily="34" charset="0"/>
            </a:endParaRPr>
          </a:p>
          <a:p>
            <a:r>
              <a:rPr lang="es-ES" sz="1125" dirty="0">
                <a:solidFill>
                  <a:srgbClr val="37434A"/>
                </a:solidFill>
                <a:latin typeface="Century Gothic" panose="020B0502020202020204" pitchFamily="34" charset="0"/>
              </a:rPr>
              <a:t>Factura 1.492 billones de dólares al año.</a:t>
            </a:r>
          </a:p>
        </p:txBody>
      </p:sp>
      <p:sp>
        <p:nvSpPr>
          <p:cNvPr id="20" name="Google Shape;961;p81">
            <a:extLst>
              <a:ext uri="{FF2B5EF4-FFF2-40B4-BE49-F238E27FC236}">
                <a16:creationId xmlns:a16="http://schemas.microsoft.com/office/drawing/2014/main" id="{E4648776-BB43-4ABE-B18D-B9AD37C15DD9}"/>
              </a:ext>
            </a:extLst>
          </p:cNvPr>
          <p:cNvSpPr txBox="1"/>
          <p:nvPr/>
        </p:nvSpPr>
        <p:spPr>
          <a:xfrm>
            <a:off x="921450" y="299550"/>
            <a:ext cx="10349100" cy="48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32D5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Economía colaborativa</a:t>
            </a:r>
            <a:endParaRPr sz="3000" dirty="0">
              <a:solidFill>
                <a:srgbClr val="0C7DA7"/>
              </a:solidFill>
            </a:endParaRPr>
          </a:p>
          <a:p>
            <a:pPr marL="0" marR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6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963;p81">
            <a:extLst>
              <a:ext uri="{FF2B5EF4-FFF2-40B4-BE49-F238E27FC236}">
                <a16:creationId xmlns:a16="http://schemas.microsoft.com/office/drawing/2014/main" id="{4F93D82C-F3AB-48FE-A510-98743E43C694}"/>
              </a:ext>
            </a:extLst>
          </p:cNvPr>
          <p:cNvSpPr/>
          <p:nvPr/>
        </p:nvSpPr>
        <p:spPr>
          <a:xfrm>
            <a:off x="5836694" y="984501"/>
            <a:ext cx="360000" cy="36000"/>
          </a:xfrm>
          <a:prstGeom prst="rect">
            <a:avLst/>
          </a:prstGeom>
          <a:solidFill>
            <a:srgbClr val="3A577C"/>
          </a:solidFill>
          <a:ln w="9525" cap="flat" cmpd="sng">
            <a:solidFill>
              <a:srgbClr val="3A57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100" tIns="18550" rIns="37100" bIns="1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413212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83"/>
          <p:cNvSpPr/>
          <p:nvPr/>
        </p:nvSpPr>
        <p:spPr>
          <a:xfrm>
            <a:off x="0" y="1911750"/>
            <a:ext cx="12192000" cy="4305000"/>
          </a:xfrm>
          <a:prstGeom prst="rect">
            <a:avLst/>
          </a:prstGeom>
          <a:solidFill>
            <a:srgbClr val="E5EC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6" name="Google Shape;996;p83"/>
          <p:cNvSpPr txBox="1"/>
          <p:nvPr/>
        </p:nvSpPr>
        <p:spPr>
          <a:xfrm>
            <a:off x="1701000" y="1919494"/>
            <a:ext cx="8790000" cy="3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E41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E4143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n-US" sz="2400" b="1" dirty="0">
                <a:solidFill>
                  <a:srgbClr val="3E4143"/>
                </a:solidFill>
                <a:latin typeface="Montserrat"/>
                <a:ea typeface="Montserrat"/>
                <a:cs typeface="Montserrat"/>
                <a:sym typeface="Montserrat"/>
              </a:rPr>
              <a:t>RIJ</a:t>
            </a:r>
            <a:r>
              <a:rPr lang="en-US" sz="2400" dirty="0">
                <a:solidFill>
                  <a:srgbClr val="3E4143"/>
                </a:solidFill>
                <a:latin typeface="Montserrat"/>
                <a:ea typeface="Montserrat"/>
                <a:cs typeface="Montserrat"/>
                <a:sym typeface="Montserrat"/>
              </a:rPr>
              <a:t> es un </a:t>
            </a:r>
            <a:r>
              <a:rPr lang="en-US" sz="2400" dirty="0" err="1">
                <a:solidFill>
                  <a:srgbClr val="3E4143"/>
                </a:solidFill>
                <a:latin typeface="Montserrat"/>
                <a:ea typeface="Montserrat"/>
                <a:cs typeface="Montserrat"/>
                <a:sym typeface="Montserrat"/>
              </a:rPr>
              <a:t>novedoso</a:t>
            </a:r>
            <a:r>
              <a:rPr lang="en-US" sz="2400" dirty="0">
                <a:solidFill>
                  <a:srgbClr val="3E41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b="1" dirty="0" err="1">
                <a:solidFill>
                  <a:srgbClr val="3E4143"/>
                </a:solidFill>
                <a:latin typeface="Montserrat"/>
                <a:ea typeface="Montserrat"/>
                <a:cs typeface="Montserrat"/>
                <a:sym typeface="Montserrat"/>
              </a:rPr>
              <a:t>registro</a:t>
            </a:r>
            <a:r>
              <a:rPr lang="en-US" sz="2400" b="1" dirty="0">
                <a:solidFill>
                  <a:srgbClr val="3E4143"/>
                </a:solidFill>
                <a:latin typeface="Montserrat"/>
                <a:ea typeface="Montserrat"/>
                <a:cs typeface="Montserrat"/>
                <a:sym typeface="Montserrat"/>
              </a:rPr>
              <a:t> de morosidad</a:t>
            </a:r>
            <a:r>
              <a:rPr lang="en-US" sz="2400" dirty="0">
                <a:solidFill>
                  <a:srgbClr val="3E4143"/>
                </a:solidFill>
                <a:latin typeface="Montserrat"/>
                <a:ea typeface="Montserrat"/>
                <a:cs typeface="Montserrat"/>
                <a:sym typeface="Montserrat"/>
              </a:rPr>
              <a:t> creado por el Consejo General de la Abogacía destinado a recoger información de deudas líquidas, vencidas y exigibles y reconocidas mediante una </a:t>
            </a:r>
            <a:r>
              <a:rPr lang="en-US" sz="2400" b="1" dirty="0">
                <a:solidFill>
                  <a:srgbClr val="3E4143"/>
                </a:solidFill>
                <a:latin typeface="Montserrat"/>
                <a:ea typeface="Montserrat"/>
                <a:cs typeface="Montserrat"/>
                <a:sym typeface="Montserrat"/>
              </a:rPr>
              <a:t>resolución judicial firme</a:t>
            </a:r>
            <a:r>
              <a:rPr lang="en-US" sz="2400" dirty="0">
                <a:solidFill>
                  <a:srgbClr val="3E4143"/>
                </a:solidFill>
                <a:latin typeface="Montserrat"/>
                <a:ea typeface="Montserrat"/>
                <a:cs typeface="Montserrat"/>
                <a:sym typeface="Montserrat"/>
              </a:rPr>
              <a:t> aportada por el abogado.</a:t>
            </a:r>
            <a:endParaRPr dirty="0">
              <a:solidFill>
                <a:srgbClr val="3E4143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E41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E4143"/>
                </a:solidFill>
                <a:latin typeface="Montserrat"/>
                <a:ea typeface="Montserrat"/>
                <a:cs typeface="Montserrat"/>
                <a:sym typeface="Montserrat"/>
              </a:rPr>
              <a:t>Es el primer fichero de solvencia negativa basado en resoluciones judiciales firmes </a:t>
            </a:r>
            <a:r>
              <a:rPr lang="en-US" sz="2400" b="1" dirty="0">
                <a:solidFill>
                  <a:srgbClr val="3E4143"/>
                </a:solidFill>
                <a:latin typeface="Montserrat"/>
                <a:ea typeface="Montserrat"/>
                <a:cs typeface="Montserrat"/>
                <a:sym typeface="Montserrat"/>
              </a:rPr>
              <a:t>creado por abogados para abogados.</a:t>
            </a:r>
            <a:endParaRPr sz="2400" b="1" dirty="0">
              <a:solidFill>
                <a:srgbClr val="3E41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7" name="Google Shape;997;p83"/>
          <p:cNvSpPr txBox="1"/>
          <p:nvPr/>
        </p:nvSpPr>
        <p:spPr>
          <a:xfrm>
            <a:off x="4152951" y="630903"/>
            <a:ext cx="372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el RIJ?</a:t>
            </a:r>
            <a:endParaRPr b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8" name="Google Shape;998;p83"/>
          <p:cNvSpPr/>
          <p:nvPr/>
        </p:nvSpPr>
        <p:spPr>
          <a:xfrm>
            <a:off x="5836244" y="1306366"/>
            <a:ext cx="360000" cy="36000"/>
          </a:xfrm>
          <a:prstGeom prst="rect">
            <a:avLst/>
          </a:prstGeom>
          <a:solidFill>
            <a:srgbClr val="3A577C"/>
          </a:solidFill>
          <a:ln w="9525" cap="flat" cmpd="sng">
            <a:solidFill>
              <a:srgbClr val="3A57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100" tIns="18550" rIns="37100" bIns="1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83"/>
          <p:cNvSpPr/>
          <p:nvPr/>
        </p:nvSpPr>
        <p:spPr>
          <a:xfrm>
            <a:off x="0" y="1619941"/>
            <a:ext cx="12192000" cy="4583909"/>
          </a:xfrm>
          <a:prstGeom prst="rect">
            <a:avLst/>
          </a:prstGeom>
          <a:solidFill>
            <a:srgbClr val="E5EC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6" name="Google Shape;996;p83"/>
          <p:cNvSpPr txBox="1"/>
          <p:nvPr/>
        </p:nvSpPr>
        <p:spPr>
          <a:xfrm>
            <a:off x="872197" y="1807103"/>
            <a:ext cx="10775852" cy="418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rgbClr val="3E4143"/>
                </a:solidFill>
                <a:latin typeface="Montserrat"/>
              </a:rPr>
              <a:t>El RIJ nace como una </a:t>
            </a:r>
            <a:r>
              <a:rPr lang="es-ES" sz="1800" b="1" dirty="0">
                <a:solidFill>
                  <a:srgbClr val="3E4143"/>
                </a:solidFill>
                <a:latin typeface="Montserrat"/>
              </a:rPr>
              <a:t>herramienta al servicio de la Justicia</a:t>
            </a:r>
            <a:r>
              <a:rPr lang="es-ES" sz="1800" dirty="0">
                <a:solidFill>
                  <a:srgbClr val="3E4143"/>
                </a:solidFill>
                <a:latin typeface="Montserrat"/>
              </a:rPr>
              <a:t> y del ordenamiento jurídico español y dota a los acreedores -que han visto reconocido su derecho al cobro de una deuda por resolución judicial firme- de mayores garantías del cumplimiento, garantizando su derecho a la tutela judicial efectiva y a que se </a:t>
            </a:r>
            <a:r>
              <a:rPr lang="es-ES" sz="1800" b="1" dirty="0">
                <a:solidFill>
                  <a:srgbClr val="3E4143"/>
                </a:solidFill>
                <a:latin typeface="Montserrat"/>
              </a:rPr>
              <a:t>cumpla la ejecución de la sentencia</a:t>
            </a:r>
            <a:r>
              <a:rPr lang="es-ES" sz="1800" dirty="0">
                <a:solidFill>
                  <a:srgbClr val="3E4143"/>
                </a:solidFill>
                <a:latin typeface="Montserrat"/>
              </a:rPr>
              <a:t> que reconoce sus derechos de cobro.</a:t>
            </a:r>
          </a:p>
          <a:p>
            <a:pPr marL="342900" indent="-342900"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rgbClr val="3E4143"/>
                </a:solidFill>
                <a:latin typeface="Montserrat"/>
              </a:rPr>
              <a:t>El RIJ pretende </a:t>
            </a:r>
            <a:r>
              <a:rPr lang="es-ES" sz="1800" b="1" dirty="0">
                <a:solidFill>
                  <a:srgbClr val="3E4143"/>
                </a:solidFill>
                <a:latin typeface="Montserrat"/>
              </a:rPr>
              <a:t>acabar con las ejecuciones judiciales infructuosas </a:t>
            </a:r>
            <a:r>
              <a:rPr lang="es-ES" sz="1800" dirty="0">
                <a:solidFill>
                  <a:srgbClr val="3E4143"/>
                </a:solidFill>
                <a:latin typeface="Montserrat"/>
              </a:rPr>
              <a:t>después de largos años de litigio judicial en reclamación de una deuda</a:t>
            </a:r>
          </a:p>
          <a:p>
            <a:pPr marL="342900" indent="-342900"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rgbClr val="3E4143"/>
                </a:solidFill>
                <a:latin typeface="Montserrat"/>
              </a:rPr>
              <a:t>Al mismo tiempo el RIJ facilita la </a:t>
            </a:r>
            <a:r>
              <a:rPr lang="es-ES" sz="1800" b="1" dirty="0">
                <a:solidFill>
                  <a:srgbClr val="3E4143"/>
                </a:solidFill>
                <a:latin typeface="Montserrat"/>
              </a:rPr>
              <a:t>transparencia</a:t>
            </a:r>
            <a:r>
              <a:rPr lang="es-ES" sz="1800" dirty="0">
                <a:solidFill>
                  <a:srgbClr val="3E4143"/>
                </a:solidFill>
                <a:latin typeface="Montserrat"/>
              </a:rPr>
              <a:t> al tráfico mercantil diario y dotar de </a:t>
            </a:r>
            <a:r>
              <a:rPr lang="es-ES" sz="1800" b="1" dirty="0">
                <a:solidFill>
                  <a:srgbClr val="3E4143"/>
                </a:solidFill>
                <a:latin typeface="Montserrat"/>
              </a:rPr>
              <a:t>seguridad y confianza </a:t>
            </a:r>
            <a:r>
              <a:rPr lang="es-ES" sz="1800" dirty="0">
                <a:solidFill>
                  <a:srgbClr val="3E4143"/>
                </a:solidFill>
                <a:latin typeface="Montserrat"/>
              </a:rPr>
              <a:t>al sistema financiero y los mercados, facilitando información veraz y relevante sobre solvencia y riesgo crediticio de personas físicas jurídicas. </a:t>
            </a:r>
          </a:p>
          <a:p>
            <a:pPr marL="342900" indent="-342900"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rgbClr val="3E4143"/>
                </a:solidFill>
                <a:latin typeface="Montserrat"/>
              </a:rPr>
              <a:t>El RIJ supone una novedad y una </a:t>
            </a:r>
            <a:r>
              <a:rPr lang="es-ES" sz="1800" b="1" dirty="0">
                <a:solidFill>
                  <a:srgbClr val="3E4143"/>
                </a:solidFill>
                <a:latin typeface="Montserrat"/>
              </a:rPr>
              <a:t>revolución jurídica de carácter mundial</a:t>
            </a:r>
            <a:r>
              <a:rPr lang="es-ES" sz="1800" dirty="0">
                <a:solidFill>
                  <a:srgbClr val="3E4143"/>
                </a:solidFill>
                <a:latin typeface="Montserrat"/>
              </a:rPr>
              <a:t>, posicionando a nuestro país en la vanguardia de la innovación y en la adaptación de nuestra sociedad a las nuevas tecnologías al servicio de nuestro sistema judicial.</a:t>
            </a:r>
          </a:p>
        </p:txBody>
      </p:sp>
      <p:sp>
        <p:nvSpPr>
          <p:cNvPr id="997" name="Google Shape;997;p83"/>
          <p:cNvSpPr txBox="1"/>
          <p:nvPr/>
        </p:nvSpPr>
        <p:spPr>
          <a:xfrm>
            <a:off x="4152951" y="391751"/>
            <a:ext cx="372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Finalidad</a:t>
            </a:r>
            <a:r>
              <a:rPr lang="en-US" sz="3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 RIJ</a:t>
            </a:r>
            <a:endParaRPr b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8" name="Google Shape;998;p83"/>
          <p:cNvSpPr/>
          <p:nvPr/>
        </p:nvSpPr>
        <p:spPr>
          <a:xfrm>
            <a:off x="5836244" y="1067214"/>
            <a:ext cx="360000" cy="36000"/>
          </a:xfrm>
          <a:prstGeom prst="rect">
            <a:avLst/>
          </a:prstGeom>
          <a:solidFill>
            <a:srgbClr val="3A577C"/>
          </a:solidFill>
          <a:ln w="9525" cap="flat" cmpd="sng">
            <a:solidFill>
              <a:srgbClr val="3A57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100" tIns="18550" rIns="37100" bIns="1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783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84"/>
          <p:cNvSpPr/>
          <p:nvPr/>
        </p:nvSpPr>
        <p:spPr>
          <a:xfrm>
            <a:off x="-1" y="-10166"/>
            <a:ext cx="12192000" cy="6885300"/>
          </a:xfrm>
          <a:prstGeom prst="rect">
            <a:avLst/>
          </a:prstGeom>
          <a:solidFill>
            <a:srgbClr val="032D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4" name="Google Shape;1004;p84"/>
          <p:cNvSpPr txBox="1"/>
          <p:nvPr/>
        </p:nvSpPr>
        <p:spPr>
          <a:xfrm>
            <a:off x="4265100" y="459450"/>
            <a:ext cx="366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Ventajas del RIJ</a:t>
            </a:r>
            <a:endParaRPr sz="30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05" name="Google Shape;1005;p84"/>
          <p:cNvCxnSpPr/>
          <p:nvPr/>
        </p:nvCxnSpPr>
        <p:spPr>
          <a:xfrm>
            <a:off x="2570367" y="1987852"/>
            <a:ext cx="122894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6" name="Google Shape;1006;p84"/>
          <p:cNvSpPr/>
          <p:nvPr/>
        </p:nvSpPr>
        <p:spPr>
          <a:xfrm>
            <a:off x="3799300" y="1458100"/>
            <a:ext cx="923400" cy="923400"/>
          </a:xfrm>
          <a:prstGeom prst="ellipse">
            <a:avLst/>
          </a:prstGeom>
          <a:solidFill>
            <a:schemeClr val="lt2">
              <a:alpha val="20000"/>
            </a:schemeClr>
          </a:solidFill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600" dirty="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07" name="Google Shape;1007;p84"/>
          <p:cNvCxnSpPr/>
          <p:nvPr/>
        </p:nvCxnSpPr>
        <p:spPr>
          <a:xfrm>
            <a:off x="2954412" y="2995906"/>
            <a:ext cx="844884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8" name="Google Shape;1008;p84"/>
          <p:cNvSpPr/>
          <p:nvPr/>
        </p:nvSpPr>
        <p:spPr>
          <a:xfrm>
            <a:off x="3799300" y="2544650"/>
            <a:ext cx="923400" cy="923400"/>
          </a:xfrm>
          <a:prstGeom prst="ellipse">
            <a:avLst/>
          </a:prstGeom>
          <a:solidFill>
            <a:schemeClr val="accent5">
              <a:alpha val="20000"/>
            </a:schemeClr>
          </a:solidFill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600" dirty="0"/>
          </a:p>
        </p:txBody>
      </p:sp>
      <p:cxnSp>
        <p:nvCxnSpPr>
          <p:cNvPr id="1009" name="Google Shape;1009;p84"/>
          <p:cNvCxnSpPr/>
          <p:nvPr/>
        </p:nvCxnSpPr>
        <p:spPr>
          <a:xfrm>
            <a:off x="2570367" y="4057712"/>
            <a:ext cx="1228944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0" name="Google Shape;1010;p84"/>
          <p:cNvSpPr/>
          <p:nvPr/>
        </p:nvSpPr>
        <p:spPr>
          <a:xfrm>
            <a:off x="3799300" y="3606550"/>
            <a:ext cx="923400" cy="923400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600" dirty="0"/>
          </a:p>
        </p:txBody>
      </p:sp>
      <p:cxnSp>
        <p:nvCxnSpPr>
          <p:cNvPr id="1011" name="Google Shape;1011;p84"/>
          <p:cNvCxnSpPr/>
          <p:nvPr/>
        </p:nvCxnSpPr>
        <p:spPr>
          <a:xfrm>
            <a:off x="2275349" y="5165951"/>
            <a:ext cx="152396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2" name="Google Shape;1012;p84"/>
          <p:cNvSpPr/>
          <p:nvPr/>
        </p:nvSpPr>
        <p:spPr>
          <a:xfrm>
            <a:off x="3799300" y="4656775"/>
            <a:ext cx="923400" cy="9234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600" dirty="0"/>
          </a:p>
        </p:txBody>
      </p:sp>
      <p:sp>
        <p:nvSpPr>
          <p:cNvPr id="1013" name="Google Shape;1013;p84"/>
          <p:cNvSpPr/>
          <p:nvPr/>
        </p:nvSpPr>
        <p:spPr>
          <a:xfrm>
            <a:off x="1298755" y="5512862"/>
            <a:ext cx="1283355" cy="1051815"/>
          </a:xfrm>
          <a:custGeom>
            <a:avLst/>
            <a:gdLst/>
            <a:ahLst/>
            <a:cxnLst/>
            <a:rect l="l" t="t" r="r" b="b"/>
            <a:pathLst>
              <a:path w="1775" h="1788" extrusionOk="0">
                <a:moveTo>
                  <a:pt x="1775" y="272"/>
                </a:moveTo>
                <a:lnTo>
                  <a:pt x="1775" y="272"/>
                </a:lnTo>
                <a:lnTo>
                  <a:pt x="1775" y="53"/>
                </a:lnTo>
                <a:cubicBezTo>
                  <a:pt x="1775" y="24"/>
                  <a:pt x="1752" y="0"/>
                  <a:pt x="1723" y="0"/>
                </a:cubicBezTo>
                <a:lnTo>
                  <a:pt x="52" y="0"/>
                </a:lnTo>
                <a:cubicBezTo>
                  <a:pt x="23" y="0"/>
                  <a:pt x="0" y="24"/>
                  <a:pt x="0" y="53"/>
                </a:cubicBezTo>
                <a:lnTo>
                  <a:pt x="0" y="342"/>
                </a:lnTo>
                <a:cubicBezTo>
                  <a:pt x="0" y="386"/>
                  <a:pt x="80" y="409"/>
                  <a:pt x="80" y="466"/>
                </a:cubicBezTo>
                <a:cubicBezTo>
                  <a:pt x="80" y="523"/>
                  <a:pt x="0" y="523"/>
                  <a:pt x="0" y="584"/>
                </a:cubicBezTo>
                <a:cubicBezTo>
                  <a:pt x="0" y="645"/>
                  <a:pt x="80" y="639"/>
                  <a:pt x="80" y="711"/>
                </a:cubicBezTo>
                <a:cubicBezTo>
                  <a:pt x="80" y="783"/>
                  <a:pt x="0" y="757"/>
                  <a:pt x="0" y="822"/>
                </a:cubicBezTo>
                <a:cubicBezTo>
                  <a:pt x="0" y="888"/>
                  <a:pt x="80" y="892"/>
                  <a:pt x="80" y="964"/>
                </a:cubicBezTo>
                <a:cubicBezTo>
                  <a:pt x="80" y="1036"/>
                  <a:pt x="0" y="1012"/>
                  <a:pt x="0" y="1076"/>
                </a:cubicBezTo>
                <a:cubicBezTo>
                  <a:pt x="0" y="1139"/>
                  <a:pt x="80" y="1141"/>
                  <a:pt x="80" y="1209"/>
                </a:cubicBezTo>
                <a:lnTo>
                  <a:pt x="80" y="1303"/>
                </a:lnTo>
                <a:lnTo>
                  <a:pt x="581" y="1745"/>
                </a:lnTo>
                <a:cubicBezTo>
                  <a:pt x="612" y="1773"/>
                  <a:pt x="651" y="1788"/>
                  <a:pt x="693" y="1788"/>
                </a:cubicBezTo>
                <a:lnTo>
                  <a:pt x="1086" y="1788"/>
                </a:lnTo>
                <a:cubicBezTo>
                  <a:pt x="1127" y="1788"/>
                  <a:pt x="1167" y="1773"/>
                  <a:pt x="1198" y="1745"/>
                </a:cubicBezTo>
                <a:lnTo>
                  <a:pt x="1695" y="1303"/>
                </a:lnTo>
                <a:lnTo>
                  <a:pt x="1695" y="1139"/>
                </a:lnTo>
                <a:cubicBezTo>
                  <a:pt x="1695" y="1071"/>
                  <a:pt x="1775" y="1069"/>
                  <a:pt x="1775" y="1005"/>
                </a:cubicBezTo>
                <a:cubicBezTo>
                  <a:pt x="1775" y="942"/>
                  <a:pt x="1695" y="966"/>
                  <a:pt x="1695" y="894"/>
                </a:cubicBezTo>
                <a:cubicBezTo>
                  <a:pt x="1695" y="822"/>
                  <a:pt x="1775" y="818"/>
                  <a:pt x="1775" y="752"/>
                </a:cubicBezTo>
                <a:cubicBezTo>
                  <a:pt x="1775" y="687"/>
                  <a:pt x="1695" y="713"/>
                  <a:pt x="1695" y="641"/>
                </a:cubicBezTo>
                <a:cubicBezTo>
                  <a:pt x="1695" y="569"/>
                  <a:pt x="1775" y="575"/>
                  <a:pt x="1775" y="514"/>
                </a:cubicBezTo>
                <a:cubicBezTo>
                  <a:pt x="1775" y="453"/>
                  <a:pt x="1695" y="453"/>
                  <a:pt x="1695" y="396"/>
                </a:cubicBezTo>
                <a:cubicBezTo>
                  <a:pt x="1695" y="339"/>
                  <a:pt x="1775" y="315"/>
                  <a:pt x="1775" y="272"/>
                </a:cubicBezTo>
                <a:lnTo>
                  <a:pt x="1775" y="272"/>
                </a:lnTo>
                <a:close/>
              </a:path>
            </a:pathLst>
          </a:custGeom>
          <a:solidFill>
            <a:srgbClr val="B1B4B7">
              <a:alpha val="49803"/>
            </a:srgbClr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4" name="Google Shape;1014;p84"/>
          <p:cNvSpPr/>
          <p:nvPr/>
        </p:nvSpPr>
        <p:spPr>
          <a:xfrm>
            <a:off x="465255" y="1482864"/>
            <a:ext cx="2906220" cy="952329"/>
          </a:xfrm>
          <a:custGeom>
            <a:avLst/>
            <a:gdLst/>
            <a:ahLst/>
            <a:cxnLst/>
            <a:rect l="l" t="t" r="r" b="b"/>
            <a:pathLst>
              <a:path w="4021" h="1317" extrusionOk="0">
                <a:moveTo>
                  <a:pt x="4021" y="1317"/>
                </a:moveTo>
                <a:lnTo>
                  <a:pt x="4021" y="1317"/>
                </a:lnTo>
                <a:cubicBezTo>
                  <a:pt x="3733" y="492"/>
                  <a:pt x="2960" y="0"/>
                  <a:pt x="2010" y="0"/>
                </a:cubicBezTo>
                <a:cubicBezTo>
                  <a:pt x="1060" y="0"/>
                  <a:pt x="287" y="492"/>
                  <a:pt x="0" y="1317"/>
                </a:cubicBezTo>
                <a:lnTo>
                  <a:pt x="4021" y="1317"/>
                </a:lnTo>
                <a:close/>
              </a:path>
            </a:pathLst>
          </a:custGeom>
          <a:solidFill>
            <a:srgbClr val="E5ECF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B1B4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5" name="Google Shape;1015;p84"/>
          <p:cNvSpPr/>
          <p:nvPr/>
        </p:nvSpPr>
        <p:spPr>
          <a:xfrm>
            <a:off x="378679" y="2506488"/>
            <a:ext cx="3079370" cy="916682"/>
          </a:xfrm>
          <a:custGeom>
            <a:avLst/>
            <a:gdLst/>
            <a:ahLst/>
            <a:cxnLst/>
            <a:rect l="l" t="t" r="r" b="b"/>
            <a:pathLst>
              <a:path w="4262" h="1268" extrusionOk="0">
                <a:moveTo>
                  <a:pt x="0" y="643"/>
                </a:moveTo>
                <a:lnTo>
                  <a:pt x="0" y="643"/>
                </a:lnTo>
                <a:cubicBezTo>
                  <a:pt x="0" y="876"/>
                  <a:pt x="32" y="1082"/>
                  <a:pt x="85" y="1268"/>
                </a:cubicBezTo>
                <a:lnTo>
                  <a:pt x="4178" y="1268"/>
                </a:lnTo>
                <a:cubicBezTo>
                  <a:pt x="4230" y="1082"/>
                  <a:pt x="4262" y="876"/>
                  <a:pt x="4262" y="643"/>
                </a:cubicBezTo>
                <a:cubicBezTo>
                  <a:pt x="4262" y="412"/>
                  <a:pt x="4231" y="198"/>
                  <a:pt x="4174" y="0"/>
                </a:cubicBezTo>
                <a:lnTo>
                  <a:pt x="89" y="0"/>
                </a:lnTo>
                <a:cubicBezTo>
                  <a:pt x="31" y="198"/>
                  <a:pt x="0" y="412"/>
                  <a:pt x="0" y="643"/>
                </a:cubicBezTo>
                <a:lnTo>
                  <a:pt x="0" y="64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6" name="Google Shape;1016;p84"/>
          <p:cNvSpPr/>
          <p:nvPr/>
        </p:nvSpPr>
        <p:spPr>
          <a:xfrm>
            <a:off x="964337" y="4484144"/>
            <a:ext cx="1906359" cy="952329"/>
          </a:xfrm>
          <a:custGeom>
            <a:avLst/>
            <a:gdLst/>
            <a:ahLst/>
            <a:cxnLst/>
            <a:rect l="l" t="t" r="r" b="b"/>
            <a:pathLst>
              <a:path w="2640" h="1317" extrusionOk="0">
                <a:moveTo>
                  <a:pt x="0" y="0"/>
                </a:moveTo>
                <a:lnTo>
                  <a:pt x="0" y="0"/>
                </a:lnTo>
                <a:cubicBezTo>
                  <a:pt x="77" y="190"/>
                  <a:pt x="127" y="394"/>
                  <a:pt x="127" y="630"/>
                </a:cubicBezTo>
                <a:cubicBezTo>
                  <a:pt x="127" y="857"/>
                  <a:pt x="340" y="1317"/>
                  <a:pt x="610" y="1317"/>
                </a:cubicBezTo>
                <a:lnTo>
                  <a:pt x="2030" y="1317"/>
                </a:lnTo>
                <a:cubicBezTo>
                  <a:pt x="2300" y="1317"/>
                  <a:pt x="2513" y="857"/>
                  <a:pt x="2513" y="630"/>
                </a:cubicBezTo>
                <a:cubicBezTo>
                  <a:pt x="2513" y="394"/>
                  <a:pt x="2563" y="190"/>
                  <a:pt x="264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C7DA7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7" name="Google Shape;1017;p84"/>
          <p:cNvSpPr/>
          <p:nvPr/>
        </p:nvSpPr>
        <p:spPr>
          <a:xfrm>
            <a:off x="461860" y="3496164"/>
            <a:ext cx="2913009" cy="916681"/>
          </a:xfrm>
          <a:custGeom>
            <a:avLst/>
            <a:gdLst/>
            <a:ahLst/>
            <a:cxnLst/>
            <a:rect l="l" t="t" r="r" b="b"/>
            <a:pathLst>
              <a:path w="4032" h="1267" extrusionOk="0">
                <a:moveTo>
                  <a:pt x="3379" y="1267"/>
                </a:moveTo>
                <a:lnTo>
                  <a:pt x="3379" y="1267"/>
                </a:lnTo>
                <a:cubicBezTo>
                  <a:pt x="3568" y="854"/>
                  <a:pt x="3869" y="495"/>
                  <a:pt x="4032" y="0"/>
                </a:cubicBezTo>
                <a:lnTo>
                  <a:pt x="0" y="0"/>
                </a:lnTo>
                <a:cubicBezTo>
                  <a:pt x="163" y="495"/>
                  <a:pt x="464" y="854"/>
                  <a:pt x="653" y="1267"/>
                </a:cubicBezTo>
                <a:lnTo>
                  <a:pt x="3379" y="1267"/>
                </a:lnTo>
                <a:lnTo>
                  <a:pt x="3379" y="1267"/>
                </a:lnTo>
                <a:close/>
              </a:path>
            </a:pathLst>
          </a:custGeom>
          <a:solidFill>
            <a:srgbClr val="668EA7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8" name="Google Shape;1018;p84"/>
          <p:cNvSpPr/>
          <p:nvPr/>
        </p:nvSpPr>
        <p:spPr>
          <a:xfrm>
            <a:off x="1256090" y="5603325"/>
            <a:ext cx="1330397" cy="1452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21056" y="21600"/>
                  <a:pt x="20385" y="21600"/>
                </a:cubicBezTo>
                <a:lnTo>
                  <a:pt x="1215" y="21600"/>
                </a:lnTo>
                <a:cubicBezTo>
                  <a:pt x="544" y="21600"/>
                  <a:pt x="0" y="16765"/>
                  <a:pt x="0" y="10800"/>
                </a:cubicBezTo>
                <a:lnTo>
                  <a:pt x="0" y="10800"/>
                </a:lnTo>
                <a:cubicBezTo>
                  <a:pt x="0" y="4835"/>
                  <a:pt x="544" y="0"/>
                  <a:pt x="1215" y="0"/>
                </a:cubicBezTo>
                <a:lnTo>
                  <a:pt x="20385" y="0"/>
                </a:lnTo>
                <a:cubicBezTo>
                  <a:pt x="21056" y="0"/>
                  <a:pt x="21600" y="4835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4E8BD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9" name="Google Shape;1019;p84"/>
          <p:cNvSpPr/>
          <p:nvPr/>
        </p:nvSpPr>
        <p:spPr>
          <a:xfrm>
            <a:off x="1294671" y="5634082"/>
            <a:ext cx="1283957" cy="129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15" y="0"/>
                </a:moveTo>
                <a:lnTo>
                  <a:pt x="0" y="20684"/>
                </a:lnTo>
                <a:cubicBezTo>
                  <a:pt x="148" y="21268"/>
                  <a:pt x="309" y="21600"/>
                  <a:pt x="478" y="21600"/>
                </a:cubicBezTo>
                <a:lnTo>
                  <a:pt x="20341" y="21600"/>
                </a:lnTo>
                <a:cubicBezTo>
                  <a:pt x="21036" y="21600"/>
                  <a:pt x="21600" y="16178"/>
                  <a:pt x="21600" y="9489"/>
                </a:cubicBezTo>
                <a:cubicBezTo>
                  <a:pt x="21600" y="5622"/>
                  <a:pt x="21408" y="2217"/>
                  <a:pt x="21115" y="0"/>
                </a:cubicBezTo>
                <a:close/>
              </a:path>
            </a:pathLst>
          </a:custGeom>
          <a:solidFill>
            <a:schemeClr val="accent4">
              <a:alpha val="34901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0" name="Google Shape;1020;p84"/>
          <p:cNvSpPr/>
          <p:nvPr/>
        </p:nvSpPr>
        <p:spPr>
          <a:xfrm>
            <a:off x="1260888" y="5744520"/>
            <a:ext cx="1330397" cy="1452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21056" y="21600"/>
                  <a:pt x="20385" y="21600"/>
                </a:cubicBezTo>
                <a:lnTo>
                  <a:pt x="1215" y="21600"/>
                </a:lnTo>
                <a:cubicBezTo>
                  <a:pt x="544" y="21600"/>
                  <a:pt x="0" y="16765"/>
                  <a:pt x="0" y="10800"/>
                </a:cubicBezTo>
                <a:lnTo>
                  <a:pt x="0" y="10800"/>
                </a:lnTo>
                <a:cubicBezTo>
                  <a:pt x="0" y="4835"/>
                  <a:pt x="544" y="0"/>
                  <a:pt x="1215" y="0"/>
                </a:cubicBezTo>
                <a:lnTo>
                  <a:pt x="20385" y="0"/>
                </a:lnTo>
                <a:cubicBezTo>
                  <a:pt x="21056" y="0"/>
                  <a:pt x="21600" y="4835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1" name="Google Shape;1021;p84"/>
          <p:cNvSpPr/>
          <p:nvPr/>
        </p:nvSpPr>
        <p:spPr>
          <a:xfrm>
            <a:off x="1290041" y="5775278"/>
            <a:ext cx="1283957" cy="129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15" y="0"/>
                </a:moveTo>
                <a:lnTo>
                  <a:pt x="0" y="20684"/>
                </a:lnTo>
                <a:cubicBezTo>
                  <a:pt x="148" y="21268"/>
                  <a:pt x="309" y="21600"/>
                  <a:pt x="478" y="21600"/>
                </a:cubicBezTo>
                <a:lnTo>
                  <a:pt x="20341" y="21600"/>
                </a:lnTo>
                <a:cubicBezTo>
                  <a:pt x="21036" y="21600"/>
                  <a:pt x="21600" y="16178"/>
                  <a:pt x="21600" y="9489"/>
                </a:cubicBezTo>
                <a:cubicBezTo>
                  <a:pt x="21600" y="5622"/>
                  <a:pt x="21408" y="2217"/>
                  <a:pt x="21115" y="0"/>
                </a:cubicBezTo>
                <a:close/>
              </a:path>
            </a:pathLst>
          </a:custGeom>
          <a:solidFill>
            <a:srgbClr val="4E8BD2">
              <a:alpha val="35686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2" name="Google Shape;1022;p84"/>
          <p:cNvSpPr/>
          <p:nvPr/>
        </p:nvSpPr>
        <p:spPr>
          <a:xfrm>
            <a:off x="1262703" y="6120179"/>
            <a:ext cx="1305352" cy="466600"/>
          </a:xfrm>
          <a:custGeom>
            <a:avLst/>
            <a:gdLst/>
            <a:ahLst/>
            <a:cxnLst/>
            <a:rect l="l" t="t" r="r" b="b"/>
            <a:pathLst>
              <a:path w="21444" h="19661" extrusionOk="0">
                <a:moveTo>
                  <a:pt x="21444" y="1947"/>
                </a:moveTo>
                <a:cubicBezTo>
                  <a:pt x="21444" y="1947"/>
                  <a:pt x="19719" y="10152"/>
                  <a:pt x="14766" y="18440"/>
                </a:cubicBezTo>
                <a:cubicBezTo>
                  <a:pt x="13775" y="19528"/>
                  <a:pt x="8407" y="20533"/>
                  <a:pt x="6810" y="18440"/>
                </a:cubicBezTo>
                <a:cubicBezTo>
                  <a:pt x="5212" y="16347"/>
                  <a:pt x="-156" y="3705"/>
                  <a:pt x="4" y="1780"/>
                </a:cubicBezTo>
                <a:cubicBezTo>
                  <a:pt x="164" y="-146"/>
                  <a:pt x="17546" y="-1067"/>
                  <a:pt x="21444" y="1947"/>
                </a:cubicBezTo>
                <a:close/>
              </a:path>
            </a:pathLst>
          </a:custGeom>
          <a:gradFill>
            <a:gsLst>
              <a:gs pos="0">
                <a:srgbClr val="B0B3B6"/>
              </a:gs>
              <a:gs pos="52000">
                <a:srgbClr val="E4E6E7"/>
              </a:gs>
              <a:gs pos="100000">
                <a:srgbClr val="B0B3B6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3" name="Google Shape;1023;p84"/>
          <p:cNvSpPr/>
          <p:nvPr/>
        </p:nvSpPr>
        <p:spPr>
          <a:xfrm>
            <a:off x="1256259" y="5885716"/>
            <a:ext cx="1330397" cy="1452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21056" y="21600"/>
                  <a:pt x="20385" y="21600"/>
                </a:cubicBezTo>
                <a:lnTo>
                  <a:pt x="1215" y="21600"/>
                </a:lnTo>
                <a:cubicBezTo>
                  <a:pt x="544" y="21600"/>
                  <a:pt x="0" y="16765"/>
                  <a:pt x="0" y="10800"/>
                </a:cubicBezTo>
                <a:lnTo>
                  <a:pt x="0" y="10800"/>
                </a:lnTo>
                <a:cubicBezTo>
                  <a:pt x="0" y="4835"/>
                  <a:pt x="544" y="0"/>
                  <a:pt x="1215" y="0"/>
                </a:cubicBezTo>
                <a:lnTo>
                  <a:pt x="20385" y="0"/>
                </a:lnTo>
                <a:cubicBezTo>
                  <a:pt x="21056" y="0"/>
                  <a:pt x="21600" y="4835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4E8BD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4" name="Google Shape;1024;p84"/>
          <p:cNvSpPr/>
          <p:nvPr/>
        </p:nvSpPr>
        <p:spPr>
          <a:xfrm>
            <a:off x="1298153" y="5911244"/>
            <a:ext cx="1283957" cy="129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15" y="0"/>
                </a:moveTo>
                <a:lnTo>
                  <a:pt x="0" y="20684"/>
                </a:lnTo>
                <a:cubicBezTo>
                  <a:pt x="148" y="21268"/>
                  <a:pt x="309" y="21600"/>
                  <a:pt x="478" y="21600"/>
                </a:cubicBezTo>
                <a:lnTo>
                  <a:pt x="20341" y="21600"/>
                </a:lnTo>
                <a:cubicBezTo>
                  <a:pt x="21036" y="21600"/>
                  <a:pt x="21600" y="16178"/>
                  <a:pt x="21600" y="9489"/>
                </a:cubicBezTo>
                <a:cubicBezTo>
                  <a:pt x="21600" y="5622"/>
                  <a:pt x="21408" y="2217"/>
                  <a:pt x="21115" y="0"/>
                </a:cubicBezTo>
                <a:close/>
              </a:path>
            </a:pathLst>
          </a:custGeom>
          <a:solidFill>
            <a:srgbClr val="265C9A">
              <a:alpha val="35686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5" name="Google Shape;1025;p84"/>
          <p:cNvSpPr/>
          <p:nvPr/>
        </p:nvSpPr>
        <p:spPr>
          <a:xfrm>
            <a:off x="1254943" y="6021681"/>
            <a:ext cx="1330397" cy="1452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21056" y="21600"/>
                  <a:pt x="20385" y="21600"/>
                </a:cubicBezTo>
                <a:lnTo>
                  <a:pt x="1215" y="21600"/>
                </a:lnTo>
                <a:cubicBezTo>
                  <a:pt x="544" y="21600"/>
                  <a:pt x="0" y="16765"/>
                  <a:pt x="0" y="10800"/>
                </a:cubicBezTo>
                <a:lnTo>
                  <a:pt x="0" y="10800"/>
                </a:lnTo>
                <a:cubicBezTo>
                  <a:pt x="0" y="4835"/>
                  <a:pt x="544" y="0"/>
                  <a:pt x="1215" y="0"/>
                </a:cubicBezTo>
                <a:lnTo>
                  <a:pt x="20385" y="0"/>
                </a:lnTo>
                <a:cubicBezTo>
                  <a:pt x="21056" y="0"/>
                  <a:pt x="21600" y="4835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265C9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6" name="Google Shape;1026;p84"/>
          <p:cNvSpPr/>
          <p:nvPr/>
        </p:nvSpPr>
        <p:spPr>
          <a:xfrm>
            <a:off x="1284097" y="6052439"/>
            <a:ext cx="1283957" cy="129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15" y="0"/>
                </a:moveTo>
                <a:lnTo>
                  <a:pt x="0" y="20684"/>
                </a:lnTo>
                <a:cubicBezTo>
                  <a:pt x="148" y="21268"/>
                  <a:pt x="309" y="21600"/>
                  <a:pt x="478" y="21600"/>
                </a:cubicBezTo>
                <a:lnTo>
                  <a:pt x="20341" y="21600"/>
                </a:lnTo>
                <a:cubicBezTo>
                  <a:pt x="21036" y="21600"/>
                  <a:pt x="21600" y="16178"/>
                  <a:pt x="21600" y="9489"/>
                </a:cubicBezTo>
                <a:cubicBezTo>
                  <a:pt x="21600" y="5622"/>
                  <a:pt x="21408" y="2217"/>
                  <a:pt x="21115" y="0"/>
                </a:cubicBezTo>
                <a:close/>
              </a:path>
            </a:pathLst>
          </a:custGeom>
          <a:solidFill>
            <a:srgbClr val="0C7DA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7" name="Google Shape;1027;p84"/>
          <p:cNvSpPr txBox="1"/>
          <p:nvPr/>
        </p:nvSpPr>
        <p:spPr>
          <a:xfrm>
            <a:off x="4819330" y="1732271"/>
            <a:ext cx="67861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</a:t>
            </a:r>
            <a:r>
              <a:rPr lang="en-US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REGISTRO</a:t>
            </a:r>
            <a:r>
              <a:rPr lang="en-US" sz="18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impagados para uso de los abogados españoles.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28" name="Google Shape;1028;p84"/>
          <p:cNvSpPr txBox="1"/>
          <p:nvPr/>
        </p:nvSpPr>
        <p:spPr>
          <a:xfrm>
            <a:off x="4819329" y="2710117"/>
            <a:ext cx="68299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</a:t>
            </a:r>
            <a:r>
              <a:rPr lang="en-US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SERVICIO </a:t>
            </a:r>
            <a:r>
              <a:rPr lang="en-US" sz="18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facilita y agiliza el recobro de deudas reconocidas en las resoluciones judiciales favorables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29" name="Google Shape;1029;p84"/>
          <p:cNvSpPr txBox="1"/>
          <p:nvPr/>
        </p:nvSpPr>
        <p:spPr>
          <a:xfrm>
            <a:off x="4817634" y="3547923"/>
            <a:ext cx="683162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</a:t>
            </a:r>
            <a:r>
              <a:rPr lang="en-US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HERRAMIENTA</a:t>
            </a:r>
            <a:r>
              <a:rPr lang="en-US" sz="18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adicional de presión al deudor, al servicio de los abogados, en la ejecución en los procedimientos contenciosos.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30" name="Google Shape;1030;p84"/>
          <p:cNvSpPr txBox="1"/>
          <p:nvPr/>
        </p:nvSpPr>
        <p:spPr>
          <a:xfrm>
            <a:off x="4817633" y="4866275"/>
            <a:ext cx="683891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</a:t>
            </a:r>
            <a:r>
              <a:rPr lang="en-US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SOPORTE </a:t>
            </a:r>
            <a:r>
              <a:rPr lang="en-US" sz="18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gestión de la relación del abogado con su cliente, éste podrá comprobar que se está haciendo “todo lo posible” para recuperar el crédito…incluso como lo hacen bancos y grandes empresas que tienen sus propios registros de impagados.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31" name="Google Shape;1031;p84"/>
          <p:cNvSpPr/>
          <p:nvPr/>
        </p:nvSpPr>
        <p:spPr>
          <a:xfrm>
            <a:off x="5916006" y="1048641"/>
            <a:ext cx="360000" cy="36000"/>
          </a:xfrm>
          <a:prstGeom prst="rect">
            <a:avLst/>
          </a:prstGeom>
          <a:solidFill>
            <a:srgbClr val="E5ECF0"/>
          </a:solidFill>
          <a:ln w="9525" cap="flat" cmpd="sng">
            <a:solidFill>
              <a:srgbClr val="E5EC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100" tIns="18550" rIns="37100" bIns="1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2" name="Google Shape;1032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957" y="3679350"/>
            <a:ext cx="1824939" cy="4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: esquinas redondeadas 42"/>
          <p:cNvSpPr/>
          <p:nvPr/>
        </p:nvSpPr>
        <p:spPr>
          <a:xfrm>
            <a:off x="5984379" y="1338855"/>
            <a:ext cx="4266250" cy="1111747"/>
          </a:xfrm>
          <a:prstGeom prst="roundRect">
            <a:avLst/>
          </a:prstGeom>
          <a:gradFill flip="none" rotWithShape="1">
            <a:gsLst>
              <a:gs pos="0">
                <a:srgbClr val="00669E">
                  <a:shade val="30000"/>
                  <a:satMod val="115000"/>
                </a:srgbClr>
              </a:gs>
              <a:gs pos="50000">
                <a:srgbClr val="00669E">
                  <a:shade val="67500"/>
                  <a:satMod val="115000"/>
                </a:srgbClr>
              </a:gs>
              <a:gs pos="100000">
                <a:srgbClr val="00669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37434A"/>
                </a:solidFill>
                <a:latin typeface="Century Gothic" panose="020B0502020202020204" pitchFamily="34" charset="0"/>
              </a:rPr>
              <a:t>   </a:t>
            </a:r>
            <a:endParaRPr lang="es-E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Rectángulo: esquinas redondeadas 46"/>
          <p:cNvSpPr/>
          <p:nvPr/>
        </p:nvSpPr>
        <p:spPr>
          <a:xfrm>
            <a:off x="1950331" y="2571152"/>
            <a:ext cx="4288544" cy="1147743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75B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               </a:t>
            </a:r>
            <a:endParaRPr lang="es-E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ángulo: esquinas redondeadas 47"/>
          <p:cNvSpPr/>
          <p:nvPr/>
        </p:nvSpPr>
        <p:spPr>
          <a:xfrm>
            <a:off x="5984379" y="3839446"/>
            <a:ext cx="4266248" cy="1156116"/>
          </a:xfrm>
          <a:prstGeom prst="roundRect">
            <a:avLst/>
          </a:prstGeom>
          <a:gradFill flip="none" rotWithShape="1">
            <a:gsLst>
              <a:gs pos="0">
                <a:srgbClr val="00669E">
                  <a:shade val="30000"/>
                  <a:satMod val="115000"/>
                </a:srgbClr>
              </a:gs>
              <a:gs pos="50000">
                <a:srgbClr val="00669E">
                  <a:shade val="67500"/>
                  <a:satMod val="115000"/>
                </a:srgbClr>
              </a:gs>
              <a:gs pos="100000">
                <a:srgbClr val="00669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sz="1266" dirty="0">
                <a:solidFill>
                  <a:schemeClr val="bg1"/>
                </a:solidFill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49" name="Rectángulo: esquinas redondeadas 48"/>
          <p:cNvSpPr/>
          <p:nvPr/>
        </p:nvSpPr>
        <p:spPr>
          <a:xfrm>
            <a:off x="1950330" y="5142902"/>
            <a:ext cx="4288545" cy="112142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75B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25" b="1" dirty="0">
                <a:solidFill>
                  <a:srgbClr val="37434A"/>
                </a:solidFill>
                <a:latin typeface="Century Gothic" panose="020B0502020202020204" pitchFamily="34" charset="0"/>
              </a:rPr>
              <a:t>     </a:t>
            </a:r>
            <a:r>
              <a:rPr lang="es-ES" sz="1266" b="1" dirty="0">
                <a:solidFill>
                  <a:srgbClr val="37434A"/>
                </a:solidFill>
                <a:latin typeface="Century Gothic" panose="020B0502020202020204" pitchFamily="34" charset="0"/>
              </a:rPr>
              <a:t>                 </a:t>
            </a:r>
            <a:endParaRPr lang="es-ES" sz="1125" b="1" dirty="0">
              <a:solidFill>
                <a:srgbClr val="37434A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0" name="Conector recto 59"/>
          <p:cNvCxnSpPr>
            <a:cxnSpLocks/>
          </p:cNvCxnSpPr>
          <p:nvPr/>
        </p:nvCxnSpPr>
        <p:spPr>
          <a:xfrm>
            <a:off x="1896753" y="3772473"/>
            <a:ext cx="8438746" cy="0"/>
          </a:xfrm>
          <a:prstGeom prst="line">
            <a:avLst/>
          </a:prstGeom>
          <a:ln w="9525" cap="flat" cmpd="sng" algn="ctr">
            <a:solidFill>
              <a:srgbClr val="E4E4E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Google Shape;1038;p85">
            <a:extLst>
              <a:ext uri="{FF2B5EF4-FFF2-40B4-BE49-F238E27FC236}">
                <a16:creationId xmlns:a16="http://schemas.microsoft.com/office/drawing/2014/main" id="{77238032-C27B-4162-AF63-A8581F03D869}"/>
              </a:ext>
            </a:extLst>
          </p:cNvPr>
          <p:cNvSpPr txBox="1"/>
          <p:nvPr/>
        </p:nvSpPr>
        <p:spPr>
          <a:xfrm>
            <a:off x="1658850" y="115307"/>
            <a:ext cx="90429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" rIns="0" bIns="0" anchor="b" anchorCtr="0">
            <a:noAutofit/>
          </a:bodyPr>
          <a:lstStyle/>
          <a:p>
            <a:pPr marL="15240" marR="0" lvl="0" indent="0" algn="ctr" rtl="0">
              <a:lnSpc>
                <a:spcPct val="146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</a:pPr>
            <a:r>
              <a:rPr lang="en-US" sz="3000" b="1" dirty="0">
                <a:solidFill>
                  <a:srgbClr val="032D5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Certificación de nuestro servicio: </a:t>
            </a:r>
            <a:r>
              <a:rPr lang="en-US" sz="2640" dirty="0">
                <a:solidFill>
                  <a:srgbClr val="668E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Legalidad del RIJ</a:t>
            </a:r>
            <a:endParaRPr sz="3000" b="1" dirty="0">
              <a:solidFill>
                <a:srgbClr val="032D5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1058;p85">
            <a:extLst>
              <a:ext uri="{FF2B5EF4-FFF2-40B4-BE49-F238E27FC236}">
                <a16:creationId xmlns:a16="http://schemas.microsoft.com/office/drawing/2014/main" id="{8C5CDEE4-751C-4122-AA11-D2050E6E9631}"/>
              </a:ext>
            </a:extLst>
          </p:cNvPr>
          <p:cNvSpPr/>
          <p:nvPr/>
        </p:nvSpPr>
        <p:spPr>
          <a:xfrm>
            <a:off x="5836319" y="806798"/>
            <a:ext cx="360000" cy="36000"/>
          </a:xfrm>
          <a:prstGeom prst="rect">
            <a:avLst/>
          </a:prstGeom>
          <a:solidFill>
            <a:srgbClr val="3A577C"/>
          </a:solidFill>
          <a:ln w="9525" cap="flat" cmpd="sng">
            <a:solidFill>
              <a:srgbClr val="3A57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100" tIns="18550" rIns="37100" bIns="1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DC8E342-B9EB-4ABB-97DD-A066D30C1178}"/>
              </a:ext>
            </a:extLst>
          </p:cNvPr>
          <p:cNvSpPr txBox="1"/>
          <p:nvPr/>
        </p:nvSpPr>
        <p:spPr>
          <a:xfrm>
            <a:off x="6316396" y="1437327"/>
            <a:ext cx="406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Cumple con los valores deontológicos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Art.5 CDAE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C22B6C2-997F-4780-82C9-490B93C0694B}"/>
              </a:ext>
            </a:extLst>
          </p:cNvPr>
          <p:cNvSpPr txBox="1"/>
          <p:nvPr/>
        </p:nvSpPr>
        <p:spPr>
          <a:xfrm>
            <a:off x="1959785" y="2643984"/>
            <a:ext cx="4288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Respeta la normativa en materia de protección 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de datos (LOPD y RGPD)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634C66-BB68-4CBA-BB0E-0CA92885F27A}"/>
              </a:ext>
            </a:extLst>
          </p:cNvPr>
          <p:cNvSpPr txBox="1"/>
          <p:nvPr/>
        </p:nvSpPr>
        <p:spPr>
          <a:xfrm>
            <a:off x="2693460" y="5249675"/>
            <a:ext cx="3243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Respecta los requisitos exigidos por la AEPD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Art.20 LOPD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76DB1E0-F383-4109-BAAE-AF430BE70C42}"/>
              </a:ext>
            </a:extLst>
          </p:cNvPr>
          <p:cNvSpPr txBox="1"/>
          <p:nvPr/>
        </p:nvSpPr>
        <p:spPr>
          <a:xfrm>
            <a:off x="6569612" y="3896832"/>
            <a:ext cx="3774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Cumple con la ley de protección del derecho al honor (LOPDH)</a:t>
            </a:r>
          </a:p>
        </p:txBody>
      </p:sp>
      <p:pic>
        <p:nvPicPr>
          <p:cNvPr id="7" name="Gráfico 6" descr="Marca de verificación">
            <a:extLst>
              <a:ext uri="{FF2B5EF4-FFF2-40B4-BE49-F238E27FC236}">
                <a16:creationId xmlns:a16="http://schemas.microsoft.com/office/drawing/2014/main" id="{3568857C-01C4-4132-A1E4-8B7316852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528226"/>
            <a:ext cx="651301" cy="651301"/>
          </a:xfrm>
          <a:prstGeom prst="rect">
            <a:avLst/>
          </a:prstGeom>
        </p:spPr>
      </p:pic>
      <p:pic>
        <p:nvPicPr>
          <p:cNvPr id="30" name="Gráfico 29" descr="Marca de verificación">
            <a:extLst>
              <a:ext uri="{FF2B5EF4-FFF2-40B4-BE49-F238E27FC236}">
                <a16:creationId xmlns:a16="http://schemas.microsoft.com/office/drawing/2014/main" id="{1F41B5AB-C4B8-4166-9395-EE3A7E46A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5887" y="2799471"/>
            <a:ext cx="651301" cy="657871"/>
          </a:xfrm>
          <a:prstGeom prst="rect">
            <a:avLst/>
          </a:prstGeom>
        </p:spPr>
      </p:pic>
      <p:pic>
        <p:nvPicPr>
          <p:cNvPr id="31" name="Gráfico 30" descr="Marca de verificación">
            <a:extLst>
              <a:ext uri="{FF2B5EF4-FFF2-40B4-BE49-F238E27FC236}">
                <a16:creationId xmlns:a16="http://schemas.microsoft.com/office/drawing/2014/main" id="{CD934E57-2619-4718-A3A5-A5FD76C3C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1053" y="4058794"/>
            <a:ext cx="651301" cy="651301"/>
          </a:xfrm>
          <a:prstGeom prst="rect">
            <a:avLst/>
          </a:prstGeom>
        </p:spPr>
      </p:pic>
      <p:pic>
        <p:nvPicPr>
          <p:cNvPr id="32" name="Gráfico 31" descr="Marca de verificación">
            <a:extLst>
              <a:ext uri="{FF2B5EF4-FFF2-40B4-BE49-F238E27FC236}">
                <a16:creationId xmlns:a16="http://schemas.microsoft.com/office/drawing/2014/main" id="{DEA3F3FE-EE3E-4E11-8EDB-A13DAF59B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9202" y="5374678"/>
            <a:ext cx="651301" cy="6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5773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86"/>
          <p:cNvSpPr/>
          <p:nvPr/>
        </p:nvSpPr>
        <p:spPr>
          <a:xfrm>
            <a:off x="6076980" y="1803748"/>
            <a:ext cx="6115020" cy="4359057"/>
          </a:xfrm>
          <a:prstGeom prst="rect">
            <a:avLst/>
          </a:prstGeom>
          <a:solidFill>
            <a:srgbClr val="668E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7" name="Google Shape;1067;p86"/>
          <p:cNvSpPr/>
          <p:nvPr/>
        </p:nvSpPr>
        <p:spPr>
          <a:xfrm>
            <a:off x="0" y="1803748"/>
            <a:ext cx="6082679" cy="4359057"/>
          </a:xfrm>
          <a:prstGeom prst="rect">
            <a:avLst/>
          </a:prstGeom>
          <a:solidFill>
            <a:srgbClr val="E5EC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8" name="Google Shape;1068;p86"/>
          <p:cNvSpPr/>
          <p:nvPr/>
        </p:nvSpPr>
        <p:spPr>
          <a:xfrm>
            <a:off x="5010014" y="2840201"/>
            <a:ext cx="2121995" cy="218864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3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9" name="Google Shape;1069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563" y="2235639"/>
            <a:ext cx="3329700" cy="335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2060" y="2445732"/>
            <a:ext cx="514511" cy="514511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86"/>
          <p:cNvSpPr txBox="1"/>
          <p:nvPr/>
        </p:nvSpPr>
        <p:spPr>
          <a:xfrm>
            <a:off x="7002951" y="2074175"/>
            <a:ext cx="42189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 b="1" dirty="0">
                <a:solidFill>
                  <a:srgbClr val="00669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US" sz="1406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ACCESO </a:t>
            </a:r>
            <a:r>
              <a:rPr lang="en-US" sz="1406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el carnet de colegiado a través de RedAbogacía</a:t>
            </a:r>
            <a:endParaRPr sz="1406" i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2" name="Google Shape;1072;p86"/>
          <p:cNvSpPr txBox="1"/>
          <p:nvPr/>
        </p:nvSpPr>
        <p:spPr>
          <a:xfrm>
            <a:off x="7032799" y="5201401"/>
            <a:ext cx="49809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 b="1" dirty="0">
                <a:solidFill>
                  <a:srgbClr val="00669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</a:t>
            </a:r>
            <a:r>
              <a:rPr lang="en-US" sz="1406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Envío </a:t>
            </a:r>
            <a:r>
              <a:rPr lang="en-US" sz="1406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REQUERIMIENTO </a:t>
            </a:r>
            <a:r>
              <a:rPr lang="en-US" sz="1406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pago con el nombre del abogado y en nombre del acreedor</a:t>
            </a:r>
            <a:endParaRPr sz="773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73" name="Google Shape;1073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440000">
            <a:off x="5053068" y="2945350"/>
            <a:ext cx="1852335" cy="1852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74" name="Google Shape;1074;p86"/>
          <p:cNvSpPr txBox="1"/>
          <p:nvPr/>
        </p:nvSpPr>
        <p:spPr>
          <a:xfrm>
            <a:off x="8079786" y="1444867"/>
            <a:ext cx="16305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87" b="1" dirty="0">
                <a:solidFill>
                  <a:srgbClr val="0C7D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PRIMERA FASE</a:t>
            </a:r>
            <a:endParaRPr dirty="0">
              <a:solidFill>
                <a:srgbClr val="0C7DA7"/>
              </a:solidFill>
            </a:endParaRPr>
          </a:p>
        </p:txBody>
      </p:sp>
      <p:pic>
        <p:nvPicPr>
          <p:cNvPr id="1075" name="Google Shape;1075;p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1758" y="3182748"/>
            <a:ext cx="522029" cy="522029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86"/>
          <p:cNvSpPr txBox="1"/>
          <p:nvPr/>
        </p:nvSpPr>
        <p:spPr>
          <a:xfrm>
            <a:off x="7812699" y="3113152"/>
            <a:ext cx="31470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 b="1" dirty="0">
                <a:solidFill>
                  <a:srgbClr val="00669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</a:t>
            </a:r>
            <a:r>
              <a:rPr lang="en-US" sz="1406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INCLUSIÓN </a:t>
            </a:r>
            <a:r>
              <a:rPr lang="en-US" sz="1406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la deuda en la plataforma RIJ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077" name="Google Shape;1077;p8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76169" y="4054676"/>
            <a:ext cx="590949" cy="59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8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38885" y="4730477"/>
            <a:ext cx="607686" cy="60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8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14692" y="4799273"/>
            <a:ext cx="508427" cy="50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8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85152" y="4157472"/>
            <a:ext cx="530527" cy="53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8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22403" y="3117247"/>
            <a:ext cx="621198" cy="621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86"/>
          <p:cNvSpPr txBox="1"/>
          <p:nvPr/>
        </p:nvSpPr>
        <p:spPr>
          <a:xfrm>
            <a:off x="7735451" y="4260876"/>
            <a:ext cx="34131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 b="1" dirty="0">
                <a:solidFill>
                  <a:srgbClr val="00669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</a:t>
            </a:r>
            <a:r>
              <a:rPr lang="en-US" sz="1406" b="1" dirty="0">
                <a:solidFill>
                  <a:srgbClr val="2D2E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6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VERIFICACIÓN </a:t>
            </a:r>
            <a:r>
              <a:rPr lang="en-US" sz="1406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la deuda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83" name="Google Shape;1083;p86"/>
          <p:cNvSpPr txBox="1"/>
          <p:nvPr/>
        </p:nvSpPr>
        <p:spPr>
          <a:xfrm>
            <a:off x="1966594" y="1422451"/>
            <a:ext cx="19917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687" b="1" dirty="0">
                <a:solidFill>
                  <a:srgbClr val="0C7D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SEGUNDA FASE</a:t>
            </a:r>
            <a:endParaRPr sz="1687" b="1" dirty="0">
              <a:solidFill>
                <a:srgbClr val="0C7D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4" name="Google Shape;1084;p86"/>
          <p:cNvSpPr txBox="1"/>
          <p:nvPr/>
        </p:nvSpPr>
        <p:spPr>
          <a:xfrm>
            <a:off x="241142" y="2174018"/>
            <a:ext cx="4120546" cy="7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 b="1" dirty="0">
                <a:solidFill>
                  <a:srgbClr val="75B0D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</a:t>
            </a:r>
            <a:r>
              <a:rPr lang="en-US" sz="1406" b="1" dirty="0">
                <a:solidFill>
                  <a:srgbClr val="2D2E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DIFUSIÓN</a:t>
            </a:r>
            <a:r>
              <a:rPr lang="en-US" sz="1406" dirty="0">
                <a:solidFill>
                  <a:srgbClr val="2D2E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 impago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 dirty="0">
                <a:solidFill>
                  <a:srgbClr val="2D2E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través</a:t>
            </a:r>
            <a:r>
              <a:rPr lang="en-US" dirty="0">
                <a:solidFill>
                  <a:srgbClr val="2D2E2F"/>
                </a:solidFill>
                <a:ea typeface="Century Gothic"/>
              </a:rPr>
              <a:t> </a:t>
            </a:r>
            <a:r>
              <a:rPr lang="en-US" sz="1406" dirty="0">
                <a:solidFill>
                  <a:srgbClr val="2D2E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lang="en-US" sz="1406" dirty="0">
                <a:solidFill>
                  <a:srgbClr val="3642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</p:txBody>
      </p:sp>
      <p:sp>
        <p:nvSpPr>
          <p:cNvPr id="1085" name="Google Shape;1085;p86"/>
          <p:cNvSpPr/>
          <p:nvPr/>
        </p:nvSpPr>
        <p:spPr>
          <a:xfrm>
            <a:off x="1387281" y="4756132"/>
            <a:ext cx="3464884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 b="1" dirty="0">
                <a:solidFill>
                  <a:srgbClr val="75B0D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</a:t>
            </a:r>
            <a:r>
              <a:rPr lang="en-US" sz="1406" b="1" dirty="0">
                <a:solidFill>
                  <a:srgbClr val="36424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6" b="1" dirty="0">
                <a:solidFill>
                  <a:srgbClr val="2D2E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NOTIFICACIÓN </a:t>
            </a:r>
            <a:r>
              <a:rPr lang="en-US" sz="1406" dirty="0">
                <a:solidFill>
                  <a:srgbClr val="2D2E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deudor de la inclusión en el registro por carta</a:t>
            </a:r>
            <a:endParaRPr sz="1406" dirty="0">
              <a:solidFill>
                <a:srgbClr val="2D2E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 dirty="0">
                <a:solidFill>
                  <a:srgbClr val="2D2E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certificada si no hay oposición o ésta no está justificada</a:t>
            </a:r>
            <a:endParaRPr sz="1406" dirty="0">
              <a:solidFill>
                <a:srgbClr val="2D2E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6" name="Google Shape;1086;p86"/>
          <p:cNvSpPr txBox="1"/>
          <p:nvPr/>
        </p:nvSpPr>
        <p:spPr>
          <a:xfrm>
            <a:off x="810320" y="3714007"/>
            <a:ext cx="3464884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 b="1" dirty="0">
                <a:solidFill>
                  <a:srgbClr val="75B0D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 </a:t>
            </a:r>
            <a:r>
              <a:rPr lang="en-US" sz="1406" b="1" dirty="0">
                <a:solidFill>
                  <a:srgbClr val="2D2E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PUBLICACIÓN </a:t>
            </a:r>
            <a:r>
              <a:rPr lang="en-US" sz="1406" dirty="0">
                <a:solidFill>
                  <a:srgbClr val="2D2E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 deudor en el RIJ</a:t>
            </a:r>
            <a:endParaRPr sz="1406" dirty="0">
              <a:solidFill>
                <a:srgbClr val="2D2E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9" name="Google Shape;1089;p86"/>
          <p:cNvSpPr txBox="1"/>
          <p:nvPr/>
        </p:nvSpPr>
        <p:spPr>
          <a:xfrm>
            <a:off x="4746021" y="4371556"/>
            <a:ext cx="425116" cy="246221"/>
          </a:xfrm>
          <a:prstGeom prst="rect">
            <a:avLst/>
          </a:prstGeom>
          <a:solidFill>
            <a:srgbClr val="CEDD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RIJ </a:t>
            </a:r>
            <a:endParaRPr dirty="0"/>
          </a:p>
        </p:txBody>
      </p:sp>
      <p:pic>
        <p:nvPicPr>
          <p:cNvPr id="1090" name="Google Shape;1090;p8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56324" y="2426636"/>
            <a:ext cx="546133" cy="533282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86"/>
          <p:cNvSpPr txBox="1"/>
          <p:nvPr/>
        </p:nvSpPr>
        <p:spPr>
          <a:xfrm>
            <a:off x="2331100" y="450778"/>
            <a:ext cx="7529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32D5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proceso de inclusión de la deuda</a:t>
            </a:r>
            <a:endParaRPr sz="3000" b="1" dirty="0">
              <a:solidFill>
                <a:srgbClr val="032D5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2" name="Google Shape;1092;p8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81950" y="3522582"/>
            <a:ext cx="809675" cy="851493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86"/>
          <p:cNvSpPr/>
          <p:nvPr/>
        </p:nvSpPr>
        <p:spPr>
          <a:xfrm>
            <a:off x="5891006" y="1155316"/>
            <a:ext cx="360000" cy="36000"/>
          </a:xfrm>
          <a:prstGeom prst="rect">
            <a:avLst/>
          </a:prstGeom>
          <a:solidFill>
            <a:srgbClr val="3A577C"/>
          </a:solidFill>
          <a:ln w="9525" cap="flat" cmpd="sng">
            <a:solidFill>
              <a:srgbClr val="3A57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100" tIns="18550" rIns="37100" bIns="1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" name="Imagen 9">
            <a:extLst>
              <a:ext uri="{FF2B5EF4-FFF2-40B4-BE49-F238E27FC236}">
                <a16:creationId xmlns:a16="http://schemas.microsoft.com/office/drawing/2014/main" id="{E1DFC26C-756D-4AB7-BFDB-F4823CF574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890" y="2503288"/>
            <a:ext cx="1535300" cy="52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it - Multi 1 - Bright">
  <a:themeElements>
    <a:clrScheme name="Digit - Blue - Bright">
      <a:dk1>
        <a:srgbClr val="000000"/>
      </a:dk1>
      <a:lt1>
        <a:srgbClr val="FFFFFF"/>
      </a:lt1>
      <a:dk2>
        <a:srgbClr val="3C6496"/>
      </a:dk2>
      <a:lt2>
        <a:srgbClr val="7D8287"/>
      </a:lt2>
      <a:accent1>
        <a:srgbClr val="5078AA"/>
      </a:accent1>
      <a:accent2>
        <a:srgbClr val="6491C8"/>
      </a:accent2>
      <a:accent3>
        <a:srgbClr val="7DAADC"/>
      </a:accent3>
      <a:accent4>
        <a:srgbClr val="9BBEE6"/>
      </a:accent4>
      <a:accent5>
        <a:srgbClr val="AFC8E6"/>
      </a:accent5>
      <a:accent6>
        <a:srgbClr val="BED2E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785</Words>
  <Application>Microsoft Office PowerPoint</Application>
  <PresentationFormat>Panorámica</PresentationFormat>
  <Paragraphs>107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Calibri</vt:lpstr>
      <vt:lpstr>Arial</vt:lpstr>
      <vt:lpstr>Wingdings</vt:lpstr>
      <vt:lpstr>Montserrat</vt:lpstr>
      <vt:lpstr>Montserrat Light</vt:lpstr>
      <vt:lpstr>Century Gothic</vt:lpstr>
      <vt:lpstr>Digit - Multi 1 - Bright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Luigi Nazzaro</dc:creator>
  <cp:lastModifiedBy>Eduardo Garate</cp:lastModifiedBy>
  <cp:revision>86</cp:revision>
  <cp:lastPrinted>2019-06-04T15:16:56Z</cp:lastPrinted>
  <dcterms:modified xsi:type="dcterms:W3CDTF">2020-01-23T11:00:19Z</dcterms:modified>
</cp:coreProperties>
</file>