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6" r:id="rId5"/>
    <p:sldId id="282" r:id="rId6"/>
    <p:sldId id="295" r:id="rId7"/>
    <p:sldId id="296" r:id="rId8"/>
    <p:sldId id="297" r:id="rId9"/>
    <p:sldId id="288" r:id="rId10"/>
    <p:sldId id="278" r:id="rId11"/>
    <p:sldId id="284" r:id="rId12"/>
    <p:sldId id="277" r:id="rId13"/>
    <p:sldId id="280" r:id="rId14"/>
    <p:sldId id="273" r:id="rId15"/>
    <p:sldId id="285" r:id="rId16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4472C4"/>
    <a:srgbClr val="339933"/>
    <a:srgbClr val="008000"/>
    <a:srgbClr val="006600"/>
    <a:srgbClr val="449B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1279" autoAdjust="0"/>
  </p:normalViewPr>
  <p:slideViewPr>
    <p:cSldViewPr snapToGrid="0">
      <p:cViewPr varScale="1">
        <p:scale>
          <a:sx n="46" d="100"/>
          <a:sy n="46" d="100"/>
        </p:scale>
        <p:origin x="10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9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0A1F0F-70E8-4BFF-9400-0C5163C8E0CA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E27117B0-56C7-4C16-B474-618AA2C77B69}">
      <dgm:prSet phldrT="[Texto]"/>
      <dgm:spPr/>
      <dgm:t>
        <a:bodyPr/>
        <a:lstStyle/>
        <a:p>
          <a:r>
            <a:rPr lang="es-ES" dirty="0"/>
            <a:t>SECCIÓN CIVIL: SEIS PLAZAS</a:t>
          </a:r>
        </a:p>
      </dgm:t>
    </dgm:pt>
    <dgm:pt modelId="{13D88519-805F-453E-9FF9-7071A832ADBF}" type="parTrans" cxnId="{0F6C6AC1-9BEB-4974-8AE8-C8E431CC73DE}">
      <dgm:prSet/>
      <dgm:spPr/>
      <dgm:t>
        <a:bodyPr/>
        <a:lstStyle/>
        <a:p>
          <a:endParaRPr lang="es-ES"/>
        </a:p>
      </dgm:t>
    </dgm:pt>
    <dgm:pt modelId="{59D22788-9C1D-4694-ACD9-1B2CD024572D}" type="sibTrans" cxnId="{0F6C6AC1-9BEB-4974-8AE8-C8E431CC73DE}">
      <dgm:prSet/>
      <dgm:spPr/>
      <dgm:t>
        <a:bodyPr/>
        <a:lstStyle/>
        <a:p>
          <a:endParaRPr lang="es-ES"/>
        </a:p>
      </dgm:t>
    </dgm:pt>
    <dgm:pt modelId="{C4908584-9526-4F16-BBCE-40A76B8C1CA5}">
      <dgm:prSet phldrT="[Texto]"/>
      <dgm:spPr/>
      <dgm:t>
        <a:bodyPr/>
        <a:lstStyle/>
        <a:p>
          <a:r>
            <a:rPr lang="es-ES" dirty="0"/>
            <a:t>SECCIÓN: INSTRUCCIÓN: CINCO PLAZAS</a:t>
          </a:r>
        </a:p>
      </dgm:t>
    </dgm:pt>
    <dgm:pt modelId="{4CE129B5-CC34-4A4A-9CC1-9B72D34CB625}" type="parTrans" cxnId="{E833045B-1F1D-4FFC-8D9C-A8C2EF7541B6}">
      <dgm:prSet/>
      <dgm:spPr/>
      <dgm:t>
        <a:bodyPr/>
        <a:lstStyle/>
        <a:p>
          <a:endParaRPr lang="es-ES"/>
        </a:p>
      </dgm:t>
    </dgm:pt>
    <dgm:pt modelId="{15102FCC-58D0-45E7-916D-D0905EA249C6}" type="sibTrans" cxnId="{E833045B-1F1D-4FFC-8D9C-A8C2EF7541B6}">
      <dgm:prSet/>
      <dgm:spPr/>
      <dgm:t>
        <a:bodyPr/>
        <a:lstStyle/>
        <a:p>
          <a:endParaRPr lang="es-ES"/>
        </a:p>
      </dgm:t>
    </dgm:pt>
    <dgm:pt modelId="{BD73D4AE-5279-4924-835D-9ACCB2B0D74F}">
      <dgm:prSet phldrT="[Texto]"/>
      <dgm:spPr/>
      <dgm:t>
        <a:bodyPr/>
        <a:lstStyle/>
        <a:p>
          <a:r>
            <a:rPr lang="es-ES" dirty="0"/>
            <a:t>SECCIÓN PENAL: CINCO PLAZAS</a:t>
          </a:r>
        </a:p>
      </dgm:t>
    </dgm:pt>
    <dgm:pt modelId="{75F9056D-EA56-4BA3-B7DF-030A889198AB}" type="parTrans" cxnId="{B639D0F3-7E9B-422F-B39D-E624F223DF5C}">
      <dgm:prSet/>
      <dgm:spPr/>
      <dgm:t>
        <a:bodyPr/>
        <a:lstStyle/>
        <a:p>
          <a:endParaRPr lang="es-ES"/>
        </a:p>
      </dgm:t>
    </dgm:pt>
    <dgm:pt modelId="{89865185-337C-40B6-98C7-9FE06DD913E6}" type="sibTrans" cxnId="{B639D0F3-7E9B-422F-B39D-E624F223DF5C}">
      <dgm:prSet/>
      <dgm:spPr/>
      <dgm:t>
        <a:bodyPr/>
        <a:lstStyle/>
        <a:p>
          <a:endParaRPr lang="es-ES"/>
        </a:p>
      </dgm:t>
    </dgm:pt>
    <dgm:pt modelId="{CE2D378A-BB1D-4368-B152-B962563391EC}">
      <dgm:prSet phldrT="[Texto]"/>
      <dgm:spPr/>
      <dgm:t>
        <a:bodyPr/>
        <a:lstStyle/>
        <a:p>
          <a:r>
            <a:rPr lang="es-ES" dirty="0"/>
            <a:t>SECCIÓN VIOLENCIA SOBRE LA MUJER: UNA PLAZA</a:t>
          </a:r>
        </a:p>
      </dgm:t>
    </dgm:pt>
    <dgm:pt modelId="{8587BDB0-725A-4E99-BA2F-8B571B917C80}" type="parTrans" cxnId="{FFEDB250-8113-4C64-BBD3-EDEBCDAE6DF7}">
      <dgm:prSet/>
      <dgm:spPr/>
      <dgm:t>
        <a:bodyPr/>
        <a:lstStyle/>
        <a:p>
          <a:endParaRPr lang="es-ES"/>
        </a:p>
      </dgm:t>
    </dgm:pt>
    <dgm:pt modelId="{AF6F4C4C-0F44-4EFE-9690-4626C38C4C87}" type="sibTrans" cxnId="{FFEDB250-8113-4C64-BBD3-EDEBCDAE6DF7}">
      <dgm:prSet/>
      <dgm:spPr/>
      <dgm:t>
        <a:bodyPr/>
        <a:lstStyle/>
        <a:p>
          <a:endParaRPr lang="es-ES"/>
        </a:p>
      </dgm:t>
    </dgm:pt>
    <dgm:pt modelId="{6C614694-8AAE-46DB-88B1-5721CF9D4D1A}">
      <dgm:prSet phldrT="[Texto]"/>
      <dgm:spPr/>
      <dgm:t>
        <a:bodyPr/>
        <a:lstStyle/>
        <a:p>
          <a:r>
            <a:rPr lang="es-ES" dirty="0"/>
            <a:t>SECCIÓN FAMILIA, INFANCIA Y CAPACIDAD: DOS PLAZAS</a:t>
          </a:r>
        </a:p>
      </dgm:t>
    </dgm:pt>
    <dgm:pt modelId="{775BDDC6-C859-4DEC-B629-23F3C6B13C7F}" type="parTrans" cxnId="{4D4FD94E-B456-4DA4-BD0E-29B43296D882}">
      <dgm:prSet/>
      <dgm:spPr/>
      <dgm:t>
        <a:bodyPr/>
        <a:lstStyle/>
        <a:p>
          <a:endParaRPr lang="es-ES"/>
        </a:p>
      </dgm:t>
    </dgm:pt>
    <dgm:pt modelId="{6B062B98-BAA0-430A-B933-E09C23D2078E}" type="sibTrans" cxnId="{4D4FD94E-B456-4DA4-BD0E-29B43296D882}">
      <dgm:prSet/>
      <dgm:spPr/>
      <dgm:t>
        <a:bodyPr/>
        <a:lstStyle/>
        <a:p>
          <a:endParaRPr lang="es-ES"/>
        </a:p>
      </dgm:t>
    </dgm:pt>
    <dgm:pt modelId="{C48CC388-F332-48DB-B14F-DE9ED631CA7A}" type="pres">
      <dgm:prSet presAssocID="{090A1F0F-70E8-4BFF-9400-0C5163C8E0CA}" presName="cycle" presStyleCnt="0">
        <dgm:presLayoutVars>
          <dgm:dir/>
          <dgm:resizeHandles val="exact"/>
        </dgm:presLayoutVars>
      </dgm:prSet>
      <dgm:spPr/>
    </dgm:pt>
    <dgm:pt modelId="{D3C83A3C-068E-4CE3-9FD9-42C1A1D59481}" type="pres">
      <dgm:prSet presAssocID="{E27117B0-56C7-4C16-B474-618AA2C77B69}" presName="node" presStyleLbl="node1" presStyleIdx="0" presStyleCnt="5">
        <dgm:presLayoutVars>
          <dgm:bulletEnabled val="1"/>
        </dgm:presLayoutVars>
      </dgm:prSet>
      <dgm:spPr/>
    </dgm:pt>
    <dgm:pt modelId="{457D8C96-924F-499C-B6B1-A72E43E7E635}" type="pres">
      <dgm:prSet presAssocID="{E27117B0-56C7-4C16-B474-618AA2C77B69}" presName="spNode" presStyleCnt="0"/>
      <dgm:spPr/>
    </dgm:pt>
    <dgm:pt modelId="{1528E1AB-5FAF-449D-8AAE-FC6466B668A0}" type="pres">
      <dgm:prSet presAssocID="{59D22788-9C1D-4694-ACD9-1B2CD024572D}" presName="sibTrans" presStyleLbl="sibTrans1D1" presStyleIdx="0" presStyleCnt="5"/>
      <dgm:spPr/>
    </dgm:pt>
    <dgm:pt modelId="{B27DB7E3-16FA-4EEF-9F65-4B648961C944}" type="pres">
      <dgm:prSet presAssocID="{C4908584-9526-4F16-BBCE-40A76B8C1CA5}" presName="node" presStyleLbl="node1" presStyleIdx="1" presStyleCnt="5" custRadScaleRad="98639" custRadScaleInc="-4215">
        <dgm:presLayoutVars>
          <dgm:bulletEnabled val="1"/>
        </dgm:presLayoutVars>
      </dgm:prSet>
      <dgm:spPr/>
    </dgm:pt>
    <dgm:pt modelId="{8BA3C5C1-C0A1-4B5B-B586-C1237BB535D2}" type="pres">
      <dgm:prSet presAssocID="{C4908584-9526-4F16-BBCE-40A76B8C1CA5}" presName="spNode" presStyleCnt="0"/>
      <dgm:spPr/>
    </dgm:pt>
    <dgm:pt modelId="{0B0D36AF-5427-468E-9A66-24B1E6676746}" type="pres">
      <dgm:prSet presAssocID="{15102FCC-58D0-45E7-916D-D0905EA249C6}" presName="sibTrans" presStyleLbl="sibTrans1D1" presStyleIdx="1" presStyleCnt="5"/>
      <dgm:spPr/>
    </dgm:pt>
    <dgm:pt modelId="{41F6B920-3FD1-4173-BC2F-2AFA2F9DF43F}" type="pres">
      <dgm:prSet presAssocID="{BD73D4AE-5279-4924-835D-9ACCB2B0D74F}" presName="node" presStyleLbl="node1" presStyleIdx="2" presStyleCnt="5">
        <dgm:presLayoutVars>
          <dgm:bulletEnabled val="1"/>
        </dgm:presLayoutVars>
      </dgm:prSet>
      <dgm:spPr/>
    </dgm:pt>
    <dgm:pt modelId="{8E735EA8-3ECC-45D1-9962-A84BCB15824A}" type="pres">
      <dgm:prSet presAssocID="{BD73D4AE-5279-4924-835D-9ACCB2B0D74F}" presName="spNode" presStyleCnt="0"/>
      <dgm:spPr/>
    </dgm:pt>
    <dgm:pt modelId="{6CBBF31F-3DA7-40C2-A6DE-28648F9ACD09}" type="pres">
      <dgm:prSet presAssocID="{89865185-337C-40B6-98C7-9FE06DD913E6}" presName="sibTrans" presStyleLbl="sibTrans1D1" presStyleIdx="2" presStyleCnt="5"/>
      <dgm:spPr/>
    </dgm:pt>
    <dgm:pt modelId="{40930374-3458-42A9-81FC-C48E19E19D35}" type="pres">
      <dgm:prSet presAssocID="{CE2D378A-BB1D-4368-B152-B962563391EC}" presName="node" presStyleLbl="node1" presStyleIdx="3" presStyleCnt="5" custRadScaleRad="97421" custRadScaleInc="-1001">
        <dgm:presLayoutVars>
          <dgm:bulletEnabled val="1"/>
        </dgm:presLayoutVars>
      </dgm:prSet>
      <dgm:spPr/>
    </dgm:pt>
    <dgm:pt modelId="{2CDE375B-9729-420A-A1EF-DB93D5AABF1C}" type="pres">
      <dgm:prSet presAssocID="{CE2D378A-BB1D-4368-B152-B962563391EC}" presName="spNode" presStyleCnt="0"/>
      <dgm:spPr/>
    </dgm:pt>
    <dgm:pt modelId="{A3020CC9-72A7-415F-BC87-07D520E27B86}" type="pres">
      <dgm:prSet presAssocID="{AF6F4C4C-0F44-4EFE-9690-4626C38C4C87}" presName="sibTrans" presStyleLbl="sibTrans1D1" presStyleIdx="3" presStyleCnt="5"/>
      <dgm:spPr/>
    </dgm:pt>
    <dgm:pt modelId="{F167C49A-A24D-4345-9C0D-EDAB203C3367}" type="pres">
      <dgm:prSet presAssocID="{6C614694-8AAE-46DB-88B1-5721CF9D4D1A}" presName="node" presStyleLbl="node1" presStyleIdx="4" presStyleCnt="5">
        <dgm:presLayoutVars>
          <dgm:bulletEnabled val="1"/>
        </dgm:presLayoutVars>
      </dgm:prSet>
      <dgm:spPr/>
    </dgm:pt>
    <dgm:pt modelId="{0E8494AE-CA49-4C1A-8101-0B4578E59B3B}" type="pres">
      <dgm:prSet presAssocID="{6C614694-8AAE-46DB-88B1-5721CF9D4D1A}" presName="spNode" presStyleCnt="0"/>
      <dgm:spPr/>
    </dgm:pt>
    <dgm:pt modelId="{698D4F2F-E42C-4DDC-9978-210C1EE17242}" type="pres">
      <dgm:prSet presAssocID="{6B062B98-BAA0-430A-B933-E09C23D2078E}" presName="sibTrans" presStyleLbl="sibTrans1D1" presStyleIdx="4" presStyleCnt="5"/>
      <dgm:spPr/>
    </dgm:pt>
  </dgm:ptLst>
  <dgm:cxnLst>
    <dgm:cxn modelId="{E7309304-4BD6-439B-900C-D619030F1973}" type="presOf" srcId="{BD73D4AE-5279-4924-835D-9ACCB2B0D74F}" destId="{41F6B920-3FD1-4173-BC2F-2AFA2F9DF43F}" srcOrd="0" destOrd="0" presId="urn:microsoft.com/office/officeart/2005/8/layout/cycle5"/>
    <dgm:cxn modelId="{ABC70C09-9E5D-47C9-BE80-EDB358395397}" type="presOf" srcId="{E27117B0-56C7-4C16-B474-618AA2C77B69}" destId="{D3C83A3C-068E-4CE3-9FD9-42C1A1D59481}" srcOrd="0" destOrd="0" presId="urn:microsoft.com/office/officeart/2005/8/layout/cycle5"/>
    <dgm:cxn modelId="{50EACA0A-E2E0-4457-B447-77DBA9889534}" type="presOf" srcId="{090A1F0F-70E8-4BFF-9400-0C5163C8E0CA}" destId="{C48CC388-F332-48DB-B14F-DE9ED631CA7A}" srcOrd="0" destOrd="0" presId="urn:microsoft.com/office/officeart/2005/8/layout/cycle5"/>
    <dgm:cxn modelId="{4E89BF3B-CD32-4AD2-B97C-F34028F27AB6}" type="presOf" srcId="{6C614694-8AAE-46DB-88B1-5721CF9D4D1A}" destId="{F167C49A-A24D-4345-9C0D-EDAB203C3367}" srcOrd="0" destOrd="0" presId="urn:microsoft.com/office/officeart/2005/8/layout/cycle5"/>
    <dgm:cxn modelId="{795F993C-A8DB-4EA8-8419-9FCB9507B9E0}" type="presOf" srcId="{AF6F4C4C-0F44-4EFE-9690-4626C38C4C87}" destId="{A3020CC9-72A7-415F-BC87-07D520E27B86}" srcOrd="0" destOrd="0" presId="urn:microsoft.com/office/officeart/2005/8/layout/cycle5"/>
    <dgm:cxn modelId="{E833045B-1F1D-4FFC-8D9C-A8C2EF7541B6}" srcId="{090A1F0F-70E8-4BFF-9400-0C5163C8E0CA}" destId="{C4908584-9526-4F16-BBCE-40A76B8C1CA5}" srcOrd="1" destOrd="0" parTransId="{4CE129B5-CC34-4A4A-9CC1-9B72D34CB625}" sibTransId="{15102FCC-58D0-45E7-916D-D0905EA249C6}"/>
    <dgm:cxn modelId="{C0AB4C42-88C2-4FA6-BC7A-99A868DA8A9A}" type="presOf" srcId="{89865185-337C-40B6-98C7-9FE06DD913E6}" destId="{6CBBF31F-3DA7-40C2-A6DE-28648F9ACD09}" srcOrd="0" destOrd="0" presId="urn:microsoft.com/office/officeart/2005/8/layout/cycle5"/>
    <dgm:cxn modelId="{4D4FD94E-B456-4DA4-BD0E-29B43296D882}" srcId="{090A1F0F-70E8-4BFF-9400-0C5163C8E0CA}" destId="{6C614694-8AAE-46DB-88B1-5721CF9D4D1A}" srcOrd="4" destOrd="0" parTransId="{775BDDC6-C859-4DEC-B629-23F3C6B13C7F}" sibTransId="{6B062B98-BAA0-430A-B933-E09C23D2078E}"/>
    <dgm:cxn modelId="{FFEDB250-8113-4C64-BBD3-EDEBCDAE6DF7}" srcId="{090A1F0F-70E8-4BFF-9400-0C5163C8E0CA}" destId="{CE2D378A-BB1D-4368-B152-B962563391EC}" srcOrd="3" destOrd="0" parTransId="{8587BDB0-725A-4E99-BA2F-8B571B917C80}" sibTransId="{AF6F4C4C-0F44-4EFE-9690-4626C38C4C87}"/>
    <dgm:cxn modelId="{6A705B55-515E-4CB5-A8E1-1F84B55AC79D}" type="presOf" srcId="{CE2D378A-BB1D-4368-B152-B962563391EC}" destId="{40930374-3458-42A9-81FC-C48E19E19D35}" srcOrd="0" destOrd="0" presId="urn:microsoft.com/office/officeart/2005/8/layout/cycle5"/>
    <dgm:cxn modelId="{09ACCAB3-4FDC-452C-8D59-BC703B09993A}" type="presOf" srcId="{15102FCC-58D0-45E7-916D-D0905EA249C6}" destId="{0B0D36AF-5427-468E-9A66-24B1E6676746}" srcOrd="0" destOrd="0" presId="urn:microsoft.com/office/officeart/2005/8/layout/cycle5"/>
    <dgm:cxn modelId="{3CA04BB8-9EE4-44AC-A0DD-26916C9303A2}" type="presOf" srcId="{59D22788-9C1D-4694-ACD9-1B2CD024572D}" destId="{1528E1AB-5FAF-449D-8AAE-FC6466B668A0}" srcOrd="0" destOrd="0" presId="urn:microsoft.com/office/officeart/2005/8/layout/cycle5"/>
    <dgm:cxn modelId="{0F6C6AC1-9BEB-4974-8AE8-C8E431CC73DE}" srcId="{090A1F0F-70E8-4BFF-9400-0C5163C8E0CA}" destId="{E27117B0-56C7-4C16-B474-618AA2C77B69}" srcOrd="0" destOrd="0" parTransId="{13D88519-805F-453E-9FF9-7071A832ADBF}" sibTransId="{59D22788-9C1D-4694-ACD9-1B2CD024572D}"/>
    <dgm:cxn modelId="{EEE623E1-EC5A-4095-84D9-2770E248AA5B}" type="presOf" srcId="{6B062B98-BAA0-430A-B933-E09C23D2078E}" destId="{698D4F2F-E42C-4DDC-9978-210C1EE17242}" srcOrd="0" destOrd="0" presId="urn:microsoft.com/office/officeart/2005/8/layout/cycle5"/>
    <dgm:cxn modelId="{E5ABC0E5-911E-451D-9712-4BF0C62CE3E5}" type="presOf" srcId="{C4908584-9526-4F16-BBCE-40A76B8C1CA5}" destId="{B27DB7E3-16FA-4EEF-9F65-4B648961C944}" srcOrd="0" destOrd="0" presId="urn:microsoft.com/office/officeart/2005/8/layout/cycle5"/>
    <dgm:cxn modelId="{B639D0F3-7E9B-422F-B39D-E624F223DF5C}" srcId="{090A1F0F-70E8-4BFF-9400-0C5163C8E0CA}" destId="{BD73D4AE-5279-4924-835D-9ACCB2B0D74F}" srcOrd="2" destOrd="0" parTransId="{75F9056D-EA56-4BA3-B7DF-030A889198AB}" sibTransId="{89865185-337C-40B6-98C7-9FE06DD913E6}"/>
    <dgm:cxn modelId="{E84165A9-2EBC-416E-877E-C000EB1421F7}" type="presParOf" srcId="{C48CC388-F332-48DB-B14F-DE9ED631CA7A}" destId="{D3C83A3C-068E-4CE3-9FD9-42C1A1D59481}" srcOrd="0" destOrd="0" presId="urn:microsoft.com/office/officeart/2005/8/layout/cycle5"/>
    <dgm:cxn modelId="{5FD0061D-41A5-4695-8DD4-213D6F250673}" type="presParOf" srcId="{C48CC388-F332-48DB-B14F-DE9ED631CA7A}" destId="{457D8C96-924F-499C-B6B1-A72E43E7E635}" srcOrd="1" destOrd="0" presId="urn:microsoft.com/office/officeart/2005/8/layout/cycle5"/>
    <dgm:cxn modelId="{44A2CBE2-8600-463F-AE6F-737D2790C849}" type="presParOf" srcId="{C48CC388-F332-48DB-B14F-DE9ED631CA7A}" destId="{1528E1AB-5FAF-449D-8AAE-FC6466B668A0}" srcOrd="2" destOrd="0" presId="urn:microsoft.com/office/officeart/2005/8/layout/cycle5"/>
    <dgm:cxn modelId="{61C065D4-ABAD-48C4-8611-59B762C8F47E}" type="presParOf" srcId="{C48CC388-F332-48DB-B14F-DE9ED631CA7A}" destId="{B27DB7E3-16FA-4EEF-9F65-4B648961C944}" srcOrd="3" destOrd="0" presId="urn:microsoft.com/office/officeart/2005/8/layout/cycle5"/>
    <dgm:cxn modelId="{E17E323C-65E7-46CD-B2CC-3F8A8059A377}" type="presParOf" srcId="{C48CC388-F332-48DB-B14F-DE9ED631CA7A}" destId="{8BA3C5C1-C0A1-4B5B-B586-C1237BB535D2}" srcOrd="4" destOrd="0" presId="urn:microsoft.com/office/officeart/2005/8/layout/cycle5"/>
    <dgm:cxn modelId="{AD412140-4F6C-4A72-B971-783354C2E06D}" type="presParOf" srcId="{C48CC388-F332-48DB-B14F-DE9ED631CA7A}" destId="{0B0D36AF-5427-468E-9A66-24B1E6676746}" srcOrd="5" destOrd="0" presId="urn:microsoft.com/office/officeart/2005/8/layout/cycle5"/>
    <dgm:cxn modelId="{AE4DBFCD-B16B-4EBA-B186-08F9B9432282}" type="presParOf" srcId="{C48CC388-F332-48DB-B14F-DE9ED631CA7A}" destId="{41F6B920-3FD1-4173-BC2F-2AFA2F9DF43F}" srcOrd="6" destOrd="0" presId="urn:microsoft.com/office/officeart/2005/8/layout/cycle5"/>
    <dgm:cxn modelId="{90119814-43E7-4FC3-A38E-085ADD6EB012}" type="presParOf" srcId="{C48CC388-F332-48DB-B14F-DE9ED631CA7A}" destId="{8E735EA8-3ECC-45D1-9962-A84BCB15824A}" srcOrd="7" destOrd="0" presId="urn:microsoft.com/office/officeart/2005/8/layout/cycle5"/>
    <dgm:cxn modelId="{C634D039-BD6E-4CC6-B43C-71DF34C28E6A}" type="presParOf" srcId="{C48CC388-F332-48DB-B14F-DE9ED631CA7A}" destId="{6CBBF31F-3DA7-40C2-A6DE-28648F9ACD09}" srcOrd="8" destOrd="0" presId="urn:microsoft.com/office/officeart/2005/8/layout/cycle5"/>
    <dgm:cxn modelId="{1AB85621-0EC3-470D-9C02-4B0B3941A36A}" type="presParOf" srcId="{C48CC388-F332-48DB-B14F-DE9ED631CA7A}" destId="{40930374-3458-42A9-81FC-C48E19E19D35}" srcOrd="9" destOrd="0" presId="urn:microsoft.com/office/officeart/2005/8/layout/cycle5"/>
    <dgm:cxn modelId="{96D0E8B5-E5E5-4134-81C0-97F0CB777561}" type="presParOf" srcId="{C48CC388-F332-48DB-B14F-DE9ED631CA7A}" destId="{2CDE375B-9729-420A-A1EF-DB93D5AABF1C}" srcOrd="10" destOrd="0" presId="urn:microsoft.com/office/officeart/2005/8/layout/cycle5"/>
    <dgm:cxn modelId="{D70AAF84-DFD5-4DB0-B3BE-F830B4B83C37}" type="presParOf" srcId="{C48CC388-F332-48DB-B14F-DE9ED631CA7A}" destId="{A3020CC9-72A7-415F-BC87-07D520E27B86}" srcOrd="11" destOrd="0" presId="urn:microsoft.com/office/officeart/2005/8/layout/cycle5"/>
    <dgm:cxn modelId="{0036513A-73A2-42DA-8DE2-86177F493560}" type="presParOf" srcId="{C48CC388-F332-48DB-B14F-DE9ED631CA7A}" destId="{F167C49A-A24D-4345-9C0D-EDAB203C3367}" srcOrd="12" destOrd="0" presId="urn:microsoft.com/office/officeart/2005/8/layout/cycle5"/>
    <dgm:cxn modelId="{12FA0B09-09B7-45E8-AC8F-400C2B0BB3EF}" type="presParOf" srcId="{C48CC388-F332-48DB-B14F-DE9ED631CA7A}" destId="{0E8494AE-CA49-4C1A-8101-0B4578E59B3B}" srcOrd="13" destOrd="0" presId="urn:microsoft.com/office/officeart/2005/8/layout/cycle5"/>
    <dgm:cxn modelId="{64AA1B45-B55F-44DF-9780-57FBA04B4B23}" type="presParOf" srcId="{C48CC388-F332-48DB-B14F-DE9ED631CA7A}" destId="{698D4F2F-E42C-4DDC-9978-210C1EE1724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6F5084-146B-484D-BBFA-7463516DADA4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6FFFEB41-278E-4FA9-9D06-C44BC765EF40}">
      <dgm:prSet phldrT="[Texto]" phldr="0"/>
      <dgm:spPr/>
      <dgm:t>
        <a:bodyPr/>
        <a:lstStyle/>
        <a:p>
          <a:r>
            <a:rPr lang="es-ES" dirty="0"/>
            <a:t>SECCIÓN MERCANTIL: DOS PLAZAS</a:t>
          </a:r>
        </a:p>
      </dgm:t>
    </dgm:pt>
    <dgm:pt modelId="{B1DFBD34-56D1-4F6D-85D4-0963C122CDB8}" type="parTrans" cxnId="{075FEC46-4BEB-485E-91B6-09DA22630305}">
      <dgm:prSet/>
      <dgm:spPr/>
      <dgm:t>
        <a:bodyPr/>
        <a:lstStyle/>
        <a:p>
          <a:endParaRPr lang="es-ES"/>
        </a:p>
      </dgm:t>
    </dgm:pt>
    <dgm:pt modelId="{6AF96A5E-9EE3-467F-B4FB-15DB4E9604AC}" type="sibTrans" cxnId="{075FEC46-4BEB-485E-91B6-09DA22630305}">
      <dgm:prSet/>
      <dgm:spPr/>
      <dgm:t>
        <a:bodyPr/>
        <a:lstStyle/>
        <a:p>
          <a:endParaRPr lang="es-ES"/>
        </a:p>
      </dgm:t>
    </dgm:pt>
    <dgm:pt modelId="{42FDD932-A2E8-4531-9E02-59B6B7794343}">
      <dgm:prSet phldrT="[Texto]" phldr="0"/>
      <dgm:spPr/>
      <dgm:t>
        <a:bodyPr/>
        <a:lstStyle/>
        <a:p>
          <a:r>
            <a:rPr lang="es-ES" dirty="0"/>
            <a:t>SECCIÓN CONTENCIOSO ADMINISTRATIVA: TRES PLAZAS</a:t>
          </a:r>
        </a:p>
      </dgm:t>
    </dgm:pt>
    <dgm:pt modelId="{DD03E41A-B369-4B41-9CAA-752893FC35EB}" type="parTrans" cxnId="{A0E0D5D7-E8A1-4CE9-8D09-4841A3CFC491}">
      <dgm:prSet/>
      <dgm:spPr/>
      <dgm:t>
        <a:bodyPr/>
        <a:lstStyle/>
        <a:p>
          <a:endParaRPr lang="es-ES"/>
        </a:p>
      </dgm:t>
    </dgm:pt>
    <dgm:pt modelId="{0D181E6E-0126-4444-AE3E-467B832802FA}" type="sibTrans" cxnId="{A0E0D5D7-E8A1-4CE9-8D09-4841A3CFC491}">
      <dgm:prSet/>
      <dgm:spPr/>
      <dgm:t>
        <a:bodyPr/>
        <a:lstStyle/>
        <a:p>
          <a:endParaRPr lang="es-ES"/>
        </a:p>
      </dgm:t>
    </dgm:pt>
    <dgm:pt modelId="{632C73F6-D833-4893-980A-6FB3FA4F29E8}">
      <dgm:prSet phldrT="[Texto]" phldr="0"/>
      <dgm:spPr/>
      <dgm:t>
        <a:bodyPr/>
        <a:lstStyle/>
        <a:p>
          <a:r>
            <a:rPr lang="es-ES" dirty="0"/>
            <a:t>SECCIÓN MENORES: UNA PLAZA</a:t>
          </a:r>
        </a:p>
      </dgm:t>
    </dgm:pt>
    <dgm:pt modelId="{58D51431-BAFD-4D68-9EC8-DF1A438BA350}" type="parTrans" cxnId="{DE7D2865-B72B-458D-B347-907C45B75328}">
      <dgm:prSet/>
      <dgm:spPr/>
      <dgm:t>
        <a:bodyPr/>
        <a:lstStyle/>
        <a:p>
          <a:endParaRPr lang="es-ES"/>
        </a:p>
      </dgm:t>
    </dgm:pt>
    <dgm:pt modelId="{C07F47C2-F481-4D72-80E0-F8D13B8119E6}" type="sibTrans" cxnId="{DE7D2865-B72B-458D-B347-907C45B75328}">
      <dgm:prSet/>
      <dgm:spPr/>
      <dgm:t>
        <a:bodyPr/>
        <a:lstStyle/>
        <a:p>
          <a:endParaRPr lang="es-ES"/>
        </a:p>
      </dgm:t>
    </dgm:pt>
    <dgm:pt modelId="{5482B085-FF05-48B7-9328-6CBE7641A3F6}">
      <dgm:prSet phldrT="[Texto]" phldr="0"/>
      <dgm:spPr/>
      <dgm:t>
        <a:bodyPr/>
        <a:lstStyle/>
        <a:p>
          <a:r>
            <a:rPr lang="es-ES" dirty="0"/>
            <a:t>SECCIÓN SOCIAL: CINCO PLAZAS</a:t>
          </a:r>
        </a:p>
      </dgm:t>
    </dgm:pt>
    <dgm:pt modelId="{733DD21D-FC4E-4421-9330-B0FA036A7DDD}" type="parTrans" cxnId="{982BA4C2-BEF1-441A-B5B6-4043D5AD9822}">
      <dgm:prSet/>
      <dgm:spPr/>
      <dgm:t>
        <a:bodyPr/>
        <a:lstStyle/>
        <a:p>
          <a:endParaRPr lang="es-ES"/>
        </a:p>
      </dgm:t>
    </dgm:pt>
    <dgm:pt modelId="{3CAADC97-38CD-4377-B589-421CB2AB3E72}" type="sibTrans" cxnId="{982BA4C2-BEF1-441A-B5B6-4043D5AD9822}">
      <dgm:prSet/>
      <dgm:spPr/>
      <dgm:t>
        <a:bodyPr/>
        <a:lstStyle/>
        <a:p>
          <a:endParaRPr lang="es-ES"/>
        </a:p>
      </dgm:t>
    </dgm:pt>
    <dgm:pt modelId="{24231001-564F-4207-85A5-BA044EAE310D}" type="pres">
      <dgm:prSet presAssocID="{166F5084-146B-484D-BBFA-7463516DADA4}" presName="cycle" presStyleCnt="0">
        <dgm:presLayoutVars>
          <dgm:dir/>
          <dgm:resizeHandles val="exact"/>
        </dgm:presLayoutVars>
      </dgm:prSet>
      <dgm:spPr/>
    </dgm:pt>
    <dgm:pt modelId="{CEF096E0-E4D7-4246-9E1B-17751935E57F}" type="pres">
      <dgm:prSet presAssocID="{6FFFEB41-278E-4FA9-9D06-C44BC765EF40}" presName="node" presStyleLbl="node1" presStyleIdx="0" presStyleCnt="4">
        <dgm:presLayoutVars>
          <dgm:bulletEnabled val="1"/>
        </dgm:presLayoutVars>
      </dgm:prSet>
      <dgm:spPr/>
    </dgm:pt>
    <dgm:pt modelId="{1BA5904F-3769-4246-866D-F10A87062A33}" type="pres">
      <dgm:prSet presAssocID="{6FFFEB41-278E-4FA9-9D06-C44BC765EF40}" presName="spNode" presStyleCnt="0"/>
      <dgm:spPr/>
    </dgm:pt>
    <dgm:pt modelId="{EE65F664-0A9F-4260-A88F-5DEA7B8577ED}" type="pres">
      <dgm:prSet presAssocID="{6AF96A5E-9EE3-467F-B4FB-15DB4E9604AC}" presName="sibTrans" presStyleLbl="sibTrans1D1" presStyleIdx="0" presStyleCnt="4"/>
      <dgm:spPr/>
    </dgm:pt>
    <dgm:pt modelId="{7B58D5F3-BA16-4308-AF18-6F91C95874DC}" type="pres">
      <dgm:prSet presAssocID="{42FDD932-A2E8-4531-9E02-59B6B7794343}" presName="node" presStyleLbl="node1" presStyleIdx="1" presStyleCnt="4">
        <dgm:presLayoutVars>
          <dgm:bulletEnabled val="1"/>
        </dgm:presLayoutVars>
      </dgm:prSet>
      <dgm:spPr/>
    </dgm:pt>
    <dgm:pt modelId="{79DF64AD-3269-4489-8D9C-97E9C9638B96}" type="pres">
      <dgm:prSet presAssocID="{42FDD932-A2E8-4531-9E02-59B6B7794343}" presName="spNode" presStyleCnt="0"/>
      <dgm:spPr/>
    </dgm:pt>
    <dgm:pt modelId="{DE43BB33-ACB6-4213-AF6C-DE03321820CB}" type="pres">
      <dgm:prSet presAssocID="{0D181E6E-0126-4444-AE3E-467B832802FA}" presName="sibTrans" presStyleLbl="sibTrans1D1" presStyleIdx="1" presStyleCnt="4"/>
      <dgm:spPr/>
    </dgm:pt>
    <dgm:pt modelId="{61B61434-88E5-49ED-93DF-F21B0C77EC02}" type="pres">
      <dgm:prSet presAssocID="{632C73F6-D833-4893-980A-6FB3FA4F29E8}" presName="node" presStyleLbl="node1" presStyleIdx="2" presStyleCnt="4">
        <dgm:presLayoutVars>
          <dgm:bulletEnabled val="1"/>
        </dgm:presLayoutVars>
      </dgm:prSet>
      <dgm:spPr/>
    </dgm:pt>
    <dgm:pt modelId="{5A193795-7949-4470-9D57-F8C9DB91DB04}" type="pres">
      <dgm:prSet presAssocID="{632C73F6-D833-4893-980A-6FB3FA4F29E8}" presName="spNode" presStyleCnt="0"/>
      <dgm:spPr/>
    </dgm:pt>
    <dgm:pt modelId="{8C8FBA2D-B101-40E6-A7F6-39C87CDB810B}" type="pres">
      <dgm:prSet presAssocID="{C07F47C2-F481-4D72-80E0-F8D13B8119E6}" presName="sibTrans" presStyleLbl="sibTrans1D1" presStyleIdx="2" presStyleCnt="4"/>
      <dgm:spPr/>
    </dgm:pt>
    <dgm:pt modelId="{BC5D92D1-4AFB-4E31-8FBB-03487333F214}" type="pres">
      <dgm:prSet presAssocID="{5482B085-FF05-48B7-9328-6CBE7641A3F6}" presName="node" presStyleLbl="node1" presStyleIdx="3" presStyleCnt="4">
        <dgm:presLayoutVars>
          <dgm:bulletEnabled val="1"/>
        </dgm:presLayoutVars>
      </dgm:prSet>
      <dgm:spPr/>
    </dgm:pt>
    <dgm:pt modelId="{BF41BFFF-0EE8-4744-B933-A5F72E53C185}" type="pres">
      <dgm:prSet presAssocID="{5482B085-FF05-48B7-9328-6CBE7641A3F6}" presName="spNode" presStyleCnt="0"/>
      <dgm:spPr/>
    </dgm:pt>
    <dgm:pt modelId="{4277A612-A1A9-4E4B-8644-4A1417A8C40F}" type="pres">
      <dgm:prSet presAssocID="{3CAADC97-38CD-4377-B589-421CB2AB3E72}" presName="sibTrans" presStyleLbl="sibTrans1D1" presStyleIdx="3" presStyleCnt="4"/>
      <dgm:spPr/>
    </dgm:pt>
  </dgm:ptLst>
  <dgm:cxnLst>
    <dgm:cxn modelId="{7A46820E-993D-4518-BBE2-A9B6AA725F94}" type="presOf" srcId="{3CAADC97-38CD-4377-B589-421CB2AB3E72}" destId="{4277A612-A1A9-4E4B-8644-4A1417A8C40F}" srcOrd="0" destOrd="0" presId="urn:microsoft.com/office/officeart/2005/8/layout/cycle6"/>
    <dgm:cxn modelId="{7B0C675E-738C-4479-AC23-6B7B9FC52B5F}" type="presOf" srcId="{5482B085-FF05-48B7-9328-6CBE7641A3F6}" destId="{BC5D92D1-4AFB-4E31-8FBB-03487333F214}" srcOrd="0" destOrd="0" presId="urn:microsoft.com/office/officeart/2005/8/layout/cycle6"/>
    <dgm:cxn modelId="{DE7D2865-B72B-458D-B347-907C45B75328}" srcId="{166F5084-146B-484D-BBFA-7463516DADA4}" destId="{632C73F6-D833-4893-980A-6FB3FA4F29E8}" srcOrd="2" destOrd="0" parTransId="{58D51431-BAFD-4D68-9EC8-DF1A438BA350}" sibTransId="{C07F47C2-F481-4D72-80E0-F8D13B8119E6}"/>
    <dgm:cxn modelId="{075FEC46-4BEB-485E-91B6-09DA22630305}" srcId="{166F5084-146B-484D-BBFA-7463516DADA4}" destId="{6FFFEB41-278E-4FA9-9D06-C44BC765EF40}" srcOrd="0" destOrd="0" parTransId="{B1DFBD34-56D1-4F6D-85D4-0963C122CDB8}" sibTransId="{6AF96A5E-9EE3-467F-B4FB-15DB4E9604AC}"/>
    <dgm:cxn modelId="{88853569-E063-47E4-BBD8-5335C7FF74CC}" type="presOf" srcId="{166F5084-146B-484D-BBFA-7463516DADA4}" destId="{24231001-564F-4207-85A5-BA044EAE310D}" srcOrd="0" destOrd="0" presId="urn:microsoft.com/office/officeart/2005/8/layout/cycle6"/>
    <dgm:cxn modelId="{48AB6C6D-8FB1-4086-B01D-5B80DC626186}" type="presOf" srcId="{6AF96A5E-9EE3-467F-B4FB-15DB4E9604AC}" destId="{EE65F664-0A9F-4260-A88F-5DEA7B8577ED}" srcOrd="0" destOrd="0" presId="urn:microsoft.com/office/officeart/2005/8/layout/cycle6"/>
    <dgm:cxn modelId="{1E8B60B7-228B-4C63-95BA-F3309C4464CC}" type="presOf" srcId="{632C73F6-D833-4893-980A-6FB3FA4F29E8}" destId="{61B61434-88E5-49ED-93DF-F21B0C77EC02}" srcOrd="0" destOrd="0" presId="urn:microsoft.com/office/officeart/2005/8/layout/cycle6"/>
    <dgm:cxn modelId="{15E93FC1-D2A8-4F3D-B663-FCFEB75E486C}" type="presOf" srcId="{42FDD932-A2E8-4531-9E02-59B6B7794343}" destId="{7B58D5F3-BA16-4308-AF18-6F91C95874DC}" srcOrd="0" destOrd="0" presId="urn:microsoft.com/office/officeart/2005/8/layout/cycle6"/>
    <dgm:cxn modelId="{982BA4C2-BEF1-441A-B5B6-4043D5AD9822}" srcId="{166F5084-146B-484D-BBFA-7463516DADA4}" destId="{5482B085-FF05-48B7-9328-6CBE7641A3F6}" srcOrd="3" destOrd="0" parTransId="{733DD21D-FC4E-4421-9330-B0FA036A7DDD}" sibTransId="{3CAADC97-38CD-4377-B589-421CB2AB3E72}"/>
    <dgm:cxn modelId="{786B02D0-8F71-4661-A052-B35481A0F05A}" type="presOf" srcId="{0D181E6E-0126-4444-AE3E-467B832802FA}" destId="{DE43BB33-ACB6-4213-AF6C-DE03321820CB}" srcOrd="0" destOrd="0" presId="urn:microsoft.com/office/officeart/2005/8/layout/cycle6"/>
    <dgm:cxn modelId="{1B81A0D4-D295-4E66-8CD0-F6E5A7B1F7E4}" type="presOf" srcId="{C07F47C2-F481-4D72-80E0-F8D13B8119E6}" destId="{8C8FBA2D-B101-40E6-A7F6-39C87CDB810B}" srcOrd="0" destOrd="0" presId="urn:microsoft.com/office/officeart/2005/8/layout/cycle6"/>
    <dgm:cxn modelId="{A0E0D5D7-E8A1-4CE9-8D09-4841A3CFC491}" srcId="{166F5084-146B-484D-BBFA-7463516DADA4}" destId="{42FDD932-A2E8-4531-9E02-59B6B7794343}" srcOrd="1" destOrd="0" parTransId="{DD03E41A-B369-4B41-9CAA-752893FC35EB}" sibTransId="{0D181E6E-0126-4444-AE3E-467B832802FA}"/>
    <dgm:cxn modelId="{2943C0E6-8E0B-44DF-972E-D5ED25C8D5AB}" type="presOf" srcId="{6FFFEB41-278E-4FA9-9D06-C44BC765EF40}" destId="{CEF096E0-E4D7-4246-9E1B-17751935E57F}" srcOrd="0" destOrd="0" presId="urn:microsoft.com/office/officeart/2005/8/layout/cycle6"/>
    <dgm:cxn modelId="{F5011F80-DE23-4C35-BAD3-EEE46D53B9FD}" type="presParOf" srcId="{24231001-564F-4207-85A5-BA044EAE310D}" destId="{CEF096E0-E4D7-4246-9E1B-17751935E57F}" srcOrd="0" destOrd="0" presId="urn:microsoft.com/office/officeart/2005/8/layout/cycle6"/>
    <dgm:cxn modelId="{0D861684-5540-417D-B36C-488EF1266C73}" type="presParOf" srcId="{24231001-564F-4207-85A5-BA044EAE310D}" destId="{1BA5904F-3769-4246-866D-F10A87062A33}" srcOrd="1" destOrd="0" presId="urn:microsoft.com/office/officeart/2005/8/layout/cycle6"/>
    <dgm:cxn modelId="{BC2D2BDB-BFE2-4C2E-9512-FD16C86A3893}" type="presParOf" srcId="{24231001-564F-4207-85A5-BA044EAE310D}" destId="{EE65F664-0A9F-4260-A88F-5DEA7B8577ED}" srcOrd="2" destOrd="0" presId="urn:microsoft.com/office/officeart/2005/8/layout/cycle6"/>
    <dgm:cxn modelId="{5BA40E53-2037-4187-9266-0AD927E4920C}" type="presParOf" srcId="{24231001-564F-4207-85A5-BA044EAE310D}" destId="{7B58D5F3-BA16-4308-AF18-6F91C95874DC}" srcOrd="3" destOrd="0" presId="urn:microsoft.com/office/officeart/2005/8/layout/cycle6"/>
    <dgm:cxn modelId="{6B7EDC95-AA91-42C5-8881-37CCA9B4161F}" type="presParOf" srcId="{24231001-564F-4207-85A5-BA044EAE310D}" destId="{79DF64AD-3269-4489-8D9C-97E9C9638B96}" srcOrd="4" destOrd="0" presId="urn:microsoft.com/office/officeart/2005/8/layout/cycle6"/>
    <dgm:cxn modelId="{2878972E-4491-4789-97BD-EECD90FA6CB4}" type="presParOf" srcId="{24231001-564F-4207-85A5-BA044EAE310D}" destId="{DE43BB33-ACB6-4213-AF6C-DE03321820CB}" srcOrd="5" destOrd="0" presId="urn:microsoft.com/office/officeart/2005/8/layout/cycle6"/>
    <dgm:cxn modelId="{B215DC05-5174-4A49-8AA4-FA55887FD595}" type="presParOf" srcId="{24231001-564F-4207-85A5-BA044EAE310D}" destId="{61B61434-88E5-49ED-93DF-F21B0C77EC02}" srcOrd="6" destOrd="0" presId="urn:microsoft.com/office/officeart/2005/8/layout/cycle6"/>
    <dgm:cxn modelId="{4BECC35C-0D81-4DCC-8ABC-1F2118771DF5}" type="presParOf" srcId="{24231001-564F-4207-85A5-BA044EAE310D}" destId="{5A193795-7949-4470-9D57-F8C9DB91DB04}" srcOrd="7" destOrd="0" presId="urn:microsoft.com/office/officeart/2005/8/layout/cycle6"/>
    <dgm:cxn modelId="{5A1E566A-4EA8-4EE9-B954-F74EF6ADCF24}" type="presParOf" srcId="{24231001-564F-4207-85A5-BA044EAE310D}" destId="{8C8FBA2D-B101-40E6-A7F6-39C87CDB810B}" srcOrd="8" destOrd="0" presId="urn:microsoft.com/office/officeart/2005/8/layout/cycle6"/>
    <dgm:cxn modelId="{AE3BB8CE-037E-47E3-9EB1-AC9DA50C2B78}" type="presParOf" srcId="{24231001-564F-4207-85A5-BA044EAE310D}" destId="{BC5D92D1-4AFB-4E31-8FBB-03487333F214}" srcOrd="9" destOrd="0" presId="urn:microsoft.com/office/officeart/2005/8/layout/cycle6"/>
    <dgm:cxn modelId="{422A6693-5CF4-42FA-9D20-F1900878545D}" type="presParOf" srcId="{24231001-564F-4207-85A5-BA044EAE310D}" destId="{BF41BFFF-0EE8-4744-B933-A5F72E53C185}" srcOrd="10" destOrd="0" presId="urn:microsoft.com/office/officeart/2005/8/layout/cycle6"/>
    <dgm:cxn modelId="{572999B8-F261-4314-A4DE-587D3D77D80F}" type="presParOf" srcId="{24231001-564F-4207-85A5-BA044EAE310D}" destId="{4277A612-A1A9-4E4B-8644-4A1417A8C40F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01D0F7-24DE-4EA8-868A-5CDD0C625EAC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ADDFDBFB-3059-4311-A7F4-B70CCE4E0190}">
      <dgm:prSet phldrT="[Texto]" phldr="0"/>
      <dgm:spPr/>
      <dgm:t>
        <a:bodyPr/>
        <a:lstStyle/>
        <a:p>
          <a:r>
            <a:rPr lang="es-ES" dirty="0"/>
            <a:t>SECCION UNICA IRUN: SEIS PLAZAS</a:t>
          </a:r>
        </a:p>
      </dgm:t>
    </dgm:pt>
    <dgm:pt modelId="{97C2EC33-E445-40C6-AB40-87BCED46FD0D}" type="parTrans" cxnId="{A49F3519-50FD-42D4-9802-2BBE1522DF2C}">
      <dgm:prSet/>
      <dgm:spPr/>
      <dgm:t>
        <a:bodyPr/>
        <a:lstStyle/>
        <a:p>
          <a:endParaRPr lang="es-ES"/>
        </a:p>
      </dgm:t>
    </dgm:pt>
    <dgm:pt modelId="{FFC9C3EA-282A-4DF1-BF67-3D08C1DC5D1E}" type="sibTrans" cxnId="{A49F3519-50FD-42D4-9802-2BBE1522DF2C}">
      <dgm:prSet/>
      <dgm:spPr/>
      <dgm:t>
        <a:bodyPr/>
        <a:lstStyle/>
        <a:p>
          <a:endParaRPr lang="es-ES"/>
        </a:p>
      </dgm:t>
    </dgm:pt>
    <dgm:pt modelId="{9A9EDE35-626F-4D7D-A5DF-71B4C6D33EEC}">
      <dgm:prSet phldrT="[Texto]" phldr="0"/>
      <dgm:spPr/>
      <dgm:t>
        <a:bodyPr/>
        <a:lstStyle/>
        <a:p>
          <a:r>
            <a:rPr lang="es-ES" dirty="0"/>
            <a:t>SECCIÓN ÚNICA TOLOSA:</a:t>
          </a:r>
        </a:p>
        <a:p>
          <a:r>
            <a:rPr lang="es-ES" dirty="0"/>
            <a:t>CUATRO PLAZAS</a:t>
          </a:r>
        </a:p>
      </dgm:t>
    </dgm:pt>
    <dgm:pt modelId="{04854DA5-4BE8-46F3-B3F5-D68C821FCF85}" type="parTrans" cxnId="{96AE5B4F-B98D-41CB-A942-C80FF04B628F}">
      <dgm:prSet/>
      <dgm:spPr/>
      <dgm:t>
        <a:bodyPr/>
        <a:lstStyle/>
        <a:p>
          <a:endParaRPr lang="es-ES"/>
        </a:p>
      </dgm:t>
    </dgm:pt>
    <dgm:pt modelId="{AB226B0E-DE1A-4C53-9C82-A54710D088C6}" type="sibTrans" cxnId="{96AE5B4F-B98D-41CB-A942-C80FF04B628F}">
      <dgm:prSet/>
      <dgm:spPr/>
      <dgm:t>
        <a:bodyPr/>
        <a:lstStyle/>
        <a:p>
          <a:endParaRPr lang="es-ES"/>
        </a:p>
      </dgm:t>
    </dgm:pt>
    <dgm:pt modelId="{DD1D27D9-FD9E-48C9-B1CD-817CE6BD9837}">
      <dgm:prSet phldrT="[Texto]" phldr="0"/>
      <dgm:spPr/>
      <dgm:t>
        <a:bodyPr/>
        <a:lstStyle/>
        <a:p>
          <a:r>
            <a:rPr lang="es-ES" dirty="0"/>
            <a:t>SECCIÓN UNICA AZPEITIA: DOS PLAZAS</a:t>
          </a:r>
        </a:p>
      </dgm:t>
    </dgm:pt>
    <dgm:pt modelId="{5AF37C36-1B32-411F-AEED-76B5CE068DDE}" type="parTrans" cxnId="{F9B7DF61-FD81-4944-850F-1F00751864E4}">
      <dgm:prSet/>
      <dgm:spPr/>
      <dgm:t>
        <a:bodyPr/>
        <a:lstStyle/>
        <a:p>
          <a:endParaRPr lang="es-ES"/>
        </a:p>
      </dgm:t>
    </dgm:pt>
    <dgm:pt modelId="{5EC2395B-E2BD-4096-836D-2C3F919AC93E}" type="sibTrans" cxnId="{F9B7DF61-FD81-4944-850F-1F00751864E4}">
      <dgm:prSet/>
      <dgm:spPr/>
      <dgm:t>
        <a:bodyPr/>
        <a:lstStyle/>
        <a:p>
          <a:endParaRPr lang="es-ES"/>
        </a:p>
      </dgm:t>
    </dgm:pt>
    <dgm:pt modelId="{D43F7717-730A-4F51-B227-C455089D7077}">
      <dgm:prSet phldrT="[Texto]" phldr="0"/>
      <dgm:spPr/>
      <dgm:t>
        <a:bodyPr/>
        <a:lstStyle/>
        <a:p>
          <a:r>
            <a:rPr lang="es-ES" dirty="0"/>
            <a:t>SECCIÓN ÚNICA BERGARA: CUATRO PLAZAS</a:t>
          </a:r>
        </a:p>
      </dgm:t>
    </dgm:pt>
    <dgm:pt modelId="{BB7ACD48-8DD7-4C04-B941-B5B4E4EB4C9F}" type="parTrans" cxnId="{4D44DFC8-23D9-497E-AB6A-02A773344532}">
      <dgm:prSet/>
      <dgm:spPr/>
      <dgm:t>
        <a:bodyPr/>
        <a:lstStyle/>
        <a:p>
          <a:endParaRPr lang="es-ES"/>
        </a:p>
      </dgm:t>
    </dgm:pt>
    <dgm:pt modelId="{56151230-1EE1-436E-B048-47237C51AC64}" type="sibTrans" cxnId="{4D44DFC8-23D9-497E-AB6A-02A773344532}">
      <dgm:prSet/>
      <dgm:spPr/>
      <dgm:t>
        <a:bodyPr/>
        <a:lstStyle/>
        <a:p>
          <a:endParaRPr lang="es-ES"/>
        </a:p>
      </dgm:t>
    </dgm:pt>
    <dgm:pt modelId="{8346DCC1-773A-47EC-B58F-0B5CF0DEE955}" type="pres">
      <dgm:prSet presAssocID="{6301D0F7-24DE-4EA8-868A-5CDD0C625EAC}" presName="cycle" presStyleCnt="0">
        <dgm:presLayoutVars>
          <dgm:dir/>
          <dgm:resizeHandles val="exact"/>
        </dgm:presLayoutVars>
      </dgm:prSet>
      <dgm:spPr/>
    </dgm:pt>
    <dgm:pt modelId="{841A1B83-22E5-4E96-B10A-74F515BCD96B}" type="pres">
      <dgm:prSet presAssocID="{ADDFDBFB-3059-4311-A7F4-B70CCE4E0190}" presName="node" presStyleLbl="node1" presStyleIdx="0" presStyleCnt="4">
        <dgm:presLayoutVars>
          <dgm:bulletEnabled val="1"/>
        </dgm:presLayoutVars>
      </dgm:prSet>
      <dgm:spPr/>
    </dgm:pt>
    <dgm:pt modelId="{BD202369-540B-4DD6-88DA-C45B1E832FA3}" type="pres">
      <dgm:prSet presAssocID="{ADDFDBFB-3059-4311-A7F4-B70CCE4E0190}" presName="spNode" presStyleCnt="0"/>
      <dgm:spPr/>
    </dgm:pt>
    <dgm:pt modelId="{D0CA3544-4635-4FDA-9DB6-A7B5D5B53468}" type="pres">
      <dgm:prSet presAssocID="{FFC9C3EA-282A-4DF1-BF67-3D08C1DC5D1E}" presName="sibTrans" presStyleLbl="sibTrans1D1" presStyleIdx="0" presStyleCnt="4"/>
      <dgm:spPr/>
    </dgm:pt>
    <dgm:pt modelId="{0844F5AC-43E1-4FBD-99FF-043D4DE2D69E}" type="pres">
      <dgm:prSet presAssocID="{9A9EDE35-626F-4D7D-A5DF-71B4C6D33EEC}" presName="node" presStyleLbl="node1" presStyleIdx="1" presStyleCnt="4">
        <dgm:presLayoutVars>
          <dgm:bulletEnabled val="1"/>
        </dgm:presLayoutVars>
      </dgm:prSet>
      <dgm:spPr/>
    </dgm:pt>
    <dgm:pt modelId="{FDD1EFA3-9317-4609-AF84-29B148C2EAE4}" type="pres">
      <dgm:prSet presAssocID="{9A9EDE35-626F-4D7D-A5DF-71B4C6D33EEC}" presName="spNode" presStyleCnt="0"/>
      <dgm:spPr/>
    </dgm:pt>
    <dgm:pt modelId="{1821158A-56EE-4E0A-B19C-E21733247741}" type="pres">
      <dgm:prSet presAssocID="{AB226B0E-DE1A-4C53-9C82-A54710D088C6}" presName="sibTrans" presStyleLbl="sibTrans1D1" presStyleIdx="1" presStyleCnt="4"/>
      <dgm:spPr/>
    </dgm:pt>
    <dgm:pt modelId="{33614005-3350-4BCD-BFAE-0F5D021A5A42}" type="pres">
      <dgm:prSet presAssocID="{DD1D27D9-FD9E-48C9-B1CD-817CE6BD9837}" presName="node" presStyleLbl="node1" presStyleIdx="2" presStyleCnt="4">
        <dgm:presLayoutVars>
          <dgm:bulletEnabled val="1"/>
        </dgm:presLayoutVars>
      </dgm:prSet>
      <dgm:spPr/>
    </dgm:pt>
    <dgm:pt modelId="{1E113089-1CB7-4016-83AF-3C4F3E0E3FAC}" type="pres">
      <dgm:prSet presAssocID="{DD1D27D9-FD9E-48C9-B1CD-817CE6BD9837}" presName="spNode" presStyleCnt="0"/>
      <dgm:spPr/>
    </dgm:pt>
    <dgm:pt modelId="{55514325-5C4F-4BDA-9EFE-FA6B97D64099}" type="pres">
      <dgm:prSet presAssocID="{5EC2395B-E2BD-4096-836D-2C3F919AC93E}" presName="sibTrans" presStyleLbl="sibTrans1D1" presStyleIdx="2" presStyleCnt="4"/>
      <dgm:spPr/>
    </dgm:pt>
    <dgm:pt modelId="{580AAF92-DDC3-4CE8-A8B5-84A78E5C9E9D}" type="pres">
      <dgm:prSet presAssocID="{D43F7717-730A-4F51-B227-C455089D7077}" presName="node" presStyleLbl="node1" presStyleIdx="3" presStyleCnt="4">
        <dgm:presLayoutVars>
          <dgm:bulletEnabled val="1"/>
        </dgm:presLayoutVars>
      </dgm:prSet>
      <dgm:spPr/>
    </dgm:pt>
    <dgm:pt modelId="{BEB31593-EDEE-4F31-B288-C3A71D77ABC8}" type="pres">
      <dgm:prSet presAssocID="{D43F7717-730A-4F51-B227-C455089D7077}" presName="spNode" presStyleCnt="0"/>
      <dgm:spPr/>
    </dgm:pt>
    <dgm:pt modelId="{B2867FCE-F8D9-4F64-BA91-73CA9931DDE6}" type="pres">
      <dgm:prSet presAssocID="{56151230-1EE1-436E-B048-47237C51AC64}" presName="sibTrans" presStyleLbl="sibTrans1D1" presStyleIdx="3" presStyleCnt="4"/>
      <dgm:spPr/>
    </dgm:pt>
  </dgm:ptLst>
  <dgm:cxnLst>
    <dgm:cxn modelId="{5D309C06-6D1A-45C9-BBD9-0AA9DD649487}" type="presOf" srcId="{ADDFDBFB-3059-4311-A7F4-B70CCE4E0190}" destId="{841A1B83-22E5-4E96-B10A-74F515BCD96B}" srcOrd="0" destOrd="0" presId="urn:microsoft.com/office/officeart/2005/8/layout/cycle6"/>
    <dgm:cxn modelId="{65A1380B-823E-47EC-A3A9-0BB45763B4DF}" type="presOf" srcId="{56151230-1EE1-436E-B048-47237C51AC64}" destId="{B2867FCE-F8D9-4F64-BA91-73CA9931DDE6}" srcOrd="0" destOrd="0" presId="urn:microsoft.com/office/officeart/2005/8/layout/cycle6"/>
    <dgm:cxn modelId="{04E57D16-F88A-4220-B583-2223928BCA5F}" type="presOf" srcId="{D43F7717-730A-4F51-B227-C455089D7077}" destId="{580AAF92-DDC3-4CE8-A8B5-84A78E5C9E9D}" srcOrd="0" destOrd="0" presId="urn:microsoft.com/office/officeart/2005/8/layout/cycle6"/>
    <dgm:cxn modelId="{A49F3519-50FD-42D4-9802-2BBE1522DF2C}" srcId="{6301D0F7-24DE-4EA8-868A-5CDD0C625EAC}" destId="{ADDFDBFB-3059-4311-A7F4-B70CCE4E0190}" srcOrd="0" destOrd="0" parTransId="{97C2EC33-E445-40C6-AB40-87BCED46FD0D}" sibTransId="{FFC9C3EA-282A-4DF1-BF67-3D08C1DC5D1E}"/>
    <dgm:cxn modelId="{05E3A360-A9DE-41D7-9AA9-2A608171372B}" type="presOf" srcId="{FFC9C3EA-282A-4DF1-BF67-3D08C1DC5D1E}" destId="{D0CA3544-4635-4FDA-9DB6-A7B5D5B53468}" srcOrd="0" destOrd="0" presId="urn:microsoft.com/office/officeart/2005/8/layout/cycle6"/>
    <dgm:cxn modelId="{F9B7DF61-FD81-4944-850F-1F00751864E4}" srcId="{6301D0F7-24DE-4EA8-868A-5CDD0C625EAC}" destId="{DD1D27D9-FD9E-48C9-B1CD-817CE6BD9837}" srcOrd="2" destOrd="0" parTransId="{5AF37C36-1B32-411F-AEED-76B5CE068DDE}" sibTransId="{5EC2395B-E2BD-4096-836D-2C3F919AC93E}"/>
    <dgm:cxn modelId="{96AE5B4F-B98D-41CB-A942-C80FF04B628F}" srcId="{6301D0F7-24DE-4EA8-868A-5CDD0C625EAC}" destId="{9A9EDE35-626F-4D7D-A5DF-71B4C6D33EEC}" srcOrd="1" destOrd="0" parTransId="{04854DA5-4BE8-46F3-B3F5-D68C821FCF85}" sibTransId="{AB226B0E-DE1A-4C53-9C82-A54710D088C6}"/>
    <dgm:cxn modelId="{A718C650-49B3-4F59-995C-12B31893ADF0}" type="presOf" srcId="{5EC2395B-E2BD-4096-836D-2C3F919AC93E}" destId="{55514325-5C4F-4BDA-9EFE-FA6B97D64099}" srcOrd="0" destOrd="0" presId="urn:microsoft.com/office/officeart/2005/8/layout/cycle6"/>
    <dgm:cxn modelId="{09920B95-1D32-4749-A8F6-5526F784EFC8}" type="presOf" srcId="{9A9EDE35-626F-4D7D-A5DF-71B4C6D33EEC}" destId="{0844F5AC-43E1-4FBD-99FF-043D4DE2D69E}" srcOrd="0" destOrd="0" presId="urn:microsoft.com/office/officeart/2005/8/layout/cycle6"/>
    <dgm:cxn modelId="{C1616E98-CB49-4FB7-88C3-3A3D54CD77D5}" type="presOf" srcId="{6301D0F7-24DE-4EA8-868A-5CDD0C625EAC}" destId="{8346DCC1-773A-47EC-B58F-0B5CF0DEE955}" srcOrd="0" destOrd="0" presId="urn:microsoft.com/office/officeart/2005/8/layout/cycle6"/>
    <dgm:cxn modelId="{4D44DFC8-23D9-497E-AB6A-02A773344532}" srcId="{6301D0F7-24DE-4EA8-868A-5CDD0C625EAC}" destId="{D43F7717-730A-4F51-B227-C455089D7077}" srcOrd="3" destOrd="0" parTransId="{BB7ACD48-8DD7-4C04-B941-B5B4E4EB4C9F}" sibTransId="{56151230-1EE1-436E-B048-47237C51AC64}"/>
    <dgm:cxn modelId="{F5D7F1FB-D5D2-46B8-9F20-37DADD93FB4E}" type="presOf" srcId="{AB226B0E-DE1A-4C53-9C82-A54710D088C6}" destId="{1821158A-56EE-4E0A-B19C-E21733247741}" srcOrd="0" destOrd="0" presId="urn:microsoft.com/office/officeart/2005/8/layout/cycle6"/>
    <dgm:cxn modelId="{EE9BA8FC-026B-4454-BACB-DDF4141D7598}" type="presOf" srcId="{DD1D27D9-FD9E-48C9-B1CD-817CE6BD9837}" destId="{33614005-3350-4BCD-BFAE-0F5D021A5A42}" srcOrd="0" destOrd="0" presId="urn:microsoft.com/office/officeart/2005/8/layout/cycle6"/>
    <dgm:cxn modelId="{F901BF7A-5BFD-4966-A1CE-88F28027F5BF}" type="presParOf" srcId="{8346DCC1-773A-47EC-B58F-0B5CF0DEE955}" destId="{841A1B83-22E5-4E96-B10A-74F515BCD96B}" srcOrd="0" destOrd="0" presId="urn:microsoft.com/office/officeart/2005/8/layout/cycle6"/>
    <dgm:cxn modelId="{4D32192E-E8C6-4479-BB5D-2DF4142FF293}" type="presParOf" srcId="{8346DCC1-773A-47EC-B58F-0B5CF0DEE955}" destId="{BD202369-540B-4DD6-88DA-C45B1E832FA3}" srcOrd="1" destOrd="0" presId="urn:microsoft.com/office/officeart/2005/8/layout/cycle6"/>
    <dgm:cxn modelId="{B9BDC123-7535-4EA8-996B-2B9DC0B762FA}" type="presParOf" srcId="{8346DCC1-773A-47EC-B58F-0B5CF0DEE955}" destId="{D0CA3544-4635-4FDA-9DB6-A7B5D5B53468}" srcOrd="2" destOrd="0" presId="urn:microsoft.com/office/officeart/2005/8/layout/cycle6"/>
    <dgm:cxn modelId="{A01C6BE2-81AF-406B-A91C-3BD0D41F54AC}" type="presParOf" srcId="{8346DCC1-773A-47EC-B58F-0B5CF0DEE955}" destId="{0844F5AC-43E1-4FBD-99FF-043D4DE2D69E}" srcOrd="3" destOrd="0" presId="urn:microsoft.com/office/officeart/2005/8/layout/cycle6"/>
    <dgm:cxn modelId="{408378C3-2BDB-4A81-BC93-CCB4747F529B}" type="presParOf" srcId="{8346DCC1-773A-47EC-B58F-0B5CF0DEE955}" destId="{FDD1EFA3-9317-4609-AF84-29B148C2EAE4}" srcOrd="4" destOrd="0" presId="urn:microsoft.com/office/officeart/2005/8/layout/cycle6"/>
    <dgm:cxn modelId="{7AC6436D-47A9-4797-896E-6B12DCD39C69}" type="presParOf" srcId="{8346DCC1-773A-47EC-B58F-0B5CF0DEE955}" destId="{1821158A-56EE-4E0A-B19C-E21733247741}" srcOrd="5" destOrd="0" presId="urn:microsoft.com/office/officeart/2005/8/layout/cycle6"/>
    <dgm:cxn modelId="{890F805D-B37A-4F20-8527-C37F6D883B6D}" type="presParOf" srcId="{8346DCC1-773A-47EC-B58F-0B5CF0DEE955}" destId="{33614005-3350-4BCD-BFAE-0F5D021A5A42}" srcOrd="6" destOrd="0" presId="urn:microsoft.com/office/officeart/2005/8/layout/cycle6"/>
    <dgm:cxn modelId="{8D5C612D-294B-4BE8-8AAC-77AD6F9AE4A3}" type="presParOf" srcId="{8346DCC1-773A-47EC-B58F-0B5CF0DEE955}" destId="{1E113089-1CB7-4016-83AF-3C4F3E0E3FAC}" srcOrd="7" destOrd="0" presId="urn:microsoft.com/office/officeart/2005/8/layout/cycle6"/>
    <dgm:cxn modelId="{20517D1D-36E7-413D-927E-D157182A6675}" type="presParOf" srcId="{8346DCC1-773A-47EC-B58F-0B5CF0DEE955}" destId="{55514325-5C4F-4BDA-9EFE-FA6B97D64099}" srcOrd="8" destOrd="0" presId="urn:microsoft.com/office/officeart/2005/8/layout/cycle6"/>
    <dgm:cxn modelId="{87B5CB51-DAF2-4AD1-A3DA-09255B6CABB6}" type="presParOf" srcId="{8346DCC1-773A-47EC-B58F-0B5CF0DEE955}" destId="{580AAF92-DDC3-4CE8-A8B5-84A78E5C9E9D}" srcOrd="9" destOrd="0" presId="urn:microsoft.com/office/officeart/2005/8/layout/cycle6"/>
    <dgm:cxn modelId="{B5B468BF-A532-4B7B-92A3-CCDFDD90A076}" type="presParOf" srcId="{8346DCC1-773A-47EC-B58F-0B5CF0DEE955}" destId="{BEB31593-EDEE-4F31-B288-C3A71D77ABC8}" srcOrd="10" destOrd="0" presId="urn:microsoft.com/office/officeart/2005/8/layout/cycle6"/>
    <dgm:cxn modelId="{2D5193F8-467C-4086-B101-EBE123482DB9}" type="presParOf" srcId="{8346DCC1-773A-47EC-B58F-0B5CF0DEE955}" destId="{B2867FCE-F8D9-4F64-BA91-73CA9931DDE6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A185F2-B5FF-4B28-86C2-36E65B36FED2}" type="doc">
      <dgm:prSet loTypeId="urn:microsoft.com/office/officeart/2005/8/layout/cycle7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C9609A62-D629-4189-9E47-1CA8BC7C7265}">
      <dgm:prSet phldrT="[Texto]" phldr="0"/>
      <dgm:spPr/>
      <dgm:t>
        <a:bodyPr/>
        <a:lstStyle/>
        <a:p>
          <a:r>
            <a:rPr lang="es-ES" dirty="0"/>
            <a:t>TRIBUNAL</a:t>
          </a:r>
        </a:p>
      </dgm:t>
    </dgm:pt>
    <dgm:pt modelId="{8EDA28FC-08E5-4596-AD93-A5A827F701E8}" type="parTrans" cxnId="{15D0F559-2F00-493C-A64F-B2DAE54F2661}">
      <dgm:prSet/>
      <dgm:spPr/>
      <dgm:t>
        <a:bodyPr/>
        <a:lstStyle/>
        <a:p>
          <a:endParaRPr lang="es-ES"/>
        </a:p>
      </dgm:t>
    </dgm:pt>
    <dgm:pt modelId="{F518FD94-5CE4-40F6-B4F4-0453A4DDD3BB}" type="sibTrans" cxnId="{15D0F559-2F00-493C-A64F-B2DAE54F2661}">
      <dgm:prSet/>
      <dgm:spPr/>
      <dgm:t>
        <a:bodyPr/>
        <a:lstStyle/>
        <a:p>
          <a:endParaRPr lang="es-ES"/>
        </a:p>
      </dgm:t>
    </dgm:pt>
    <dgm:pt modelId="{4329756A-C7A2-455C-A6E8-8E70A6AEFF60}">
      <dgm:prSet phldrT="[Texto]" phldr="0"/>
      <dgm:spPr/>
      <dgm:t>
        <a:bodyPr/>
        <a:lstStyle/>
        <a:p>
          <a:r>
            <a:rPr lang="es-ES" dirty="0"/>
            <a:t>SECCIÓN SOCIAL</a:t>
          </a:r>
        </a:p>
        <a:p>
          <a:r>
            <a:rPr lang="es-ES" dirty="0"/>
            <a:t>UNA PLAZA</a:t>
          </a:r>
        </a:p>
      </dgm:t>
    </dgm:pt>
    <dgm:pt modelId="{AFBAE878-A420-4CC0-A369-033F8240100D}" type="parTrans" cxnId="{65D1C0FF-DA12-42C0-B7D8-10066C1CD2CC}">
      <dgm:prSet/>
      <dgm:spPr/>
      <dgm:t>
        <a:bodyPr/>
        <a:lstStyle/>
        <a:p>
          <a:endParaRPr lang="es-ES"/>
        </a:p>
      </dgm:t>
    </dgm:pt>
    <dgm:pt modelId="{6BB557C9-12CF-4B33-96B9-3A89B2B2F36D}" type="sibTrans" cxnId="{65D1C0FF-DA12-42C0-B7D8-10066C1CD2CC}">
      <dgm:prSet/>
      <dgm:spPr/>
      <dgm:t>
        <a:bodyPr/>
        <a:lstStyle/>
        <a:p>
          <a:endParaRPr lang="es-ES"/>
        </a:p>
      </dgm:t>
    </dgm:pt>
    <dgm:pt modelId="{729570C6-9CE7-426A-8786-8A5F0DB4E4BD}">
      <dgm:prSet phldrT="[Texto]" phldr="0"/>
      <dgm:spPr/>
      <dgm:t>
        <a:bodyPr/>
        <a:lstStyle/>
        <a:p>
          <a:r>
            <a:rPr lang="es-ES" dirty="0"/>
            <a:t>SECCIÓN CIVIL E INSTRUCCIÓN</a:t>
          </a:r>
        </a:p>
        <a:p>
          <a:r>
            <a:rPr lang="es-ES" dirty="0"/>
            <a:t>DOS PLAZAS</a:t>
          </a:r>
        </a:p>
      </dgm:t>
    </dgm:pt>
    <dgm:pt modelId="{A04A3567-D389-4DDF-8057-2D1A378C6646}" type="parTrans" cxnId="{967ABD88-B460-42E0-9D62-1B3528A7A9AB}">
      <dgm:prSet/>
      <dgm:spPr/>
      <dgm:t>
        <a:bodyPr/>
        <a:lstStyle/>
        <a:p>
          <a:endParaRPr lang="es-ES"/>
        </a:p>
      </dgm:t>
    </dgm:pt>
    <dgm:pt modelId="{1E4A080D-3E6B-4A09-BE24-6C0BA6466451}" type="sibTrans" cxnId="{967ABD88-B460-42E0-9D62-1B3528A7A9AB}">
      <dgm:prSet/>
      <dgm:spPr/>
      <dgm:t>
        <a:bodyPr/>
        <a:lstStyle/>
        <a:p>
          <a:endParaRPr lang="es-ES"/>
        </a:p>
      </dgm:t>
    </dgm:pt>
    <dgm:pt modelId="{965F0A90-1F62-4CD7-B164-A557DC883C5C}" type="pres">
      <dgm:prSet presAssocID="{73A185F2-B5FF-4B28-86C2-36E65B36FED2}" presName="Name0" presStyleCnt="0">
        <dgm:presLayoutVars>
          <dgm:dir/>
          <dgm:resizeHandles val="exact"/>
        </dgm:presLayoutVars>
      </dgm:prSet>
      <dgm:spPr/>
    </dgm:pt>
    <dgm:pt modelId="{4FC5AE3E-F17D-4E6E-8EAC-27B79745D501}" type="pres">
      <dgm:prSet presAssocID="{C9609A62-D629-4189-9E47-1CA8BC7C7265}" presName="node" presStyleLbl="node1" presStyleIdx="0" presStyleCnt="3">
        <dgm:presLayoutVars>
          <dgm:bulletEnabled val="1"/>
        </dgm:presLayoutVars>
      </dgm:prSet>
      <dgm:spPr/>
    </dgm:pt>
    <dgm:pt modelId="{3797B0AA-CED6-4CD8-972D-72318798CA6F}" type="pres">
      <dgm:prSet presAssocID="{F518FD94-5CE4-40F6-B4F4-0453A4DDD3BB}" presName="sibTrans" presStyleLbl="sibTrans2D1" presStyleIdx="0" presStyleCnt="3"/>
      <dgm:spPr/>
    </dgm:pt>
    <dgm:pt modelId="{4CED025B-0E7B-436A-AAFE-644506B2274E}" type="pres">
      <dgm:prSet presAssocID="{F518FD94-5CE4-40F6-B4F4-0453A4DDD3BB}" presName="connectorText" presStyleLbl="sibTrans2D1" presStyleIdx="0" presStyleCnt="3"/>
      <dgm:spPr/>
    </dgm:pt>
    <dgm:pt modelId="{57D1F3E9-FB86-433F-B238-EE0E427AF722}" type="pres">
      <dgm:prSet presAssocID="{4329756A-C7A2-455C-A6E8-8E70A6AEFF60}" presName="node" presStyleLbl="node1" presStyleIdx="1" presStyleCnt="3">
        <dgm:presLayoutVars>
          <dgm:bulletEnabled val="1"/>
        </dgm:presLayoutVars>
      </dgm:prSet>
      <dgm:spPr/>
    </dgm:pt>
    <dgm:pt modelId="{B2B33673-AA6D-4D15-A36C-8AADE218D2C2}" type="pres">
      <dgm:prSet presAssocID="{6BB557C9-12CF-4B33-96B9-3A89B2B2F36D}" presName="sibTrans" presStyleLbl="sibTrans2D1" presStyleIdx="1" presStyleCnt="3"/>
      <dgm:spPr/>
    </dgm:pt>
    <dgm:pt modelId="{C25FBBB0-8803-4035-8832-DA0467D75742}" type="pres">
      <dgm:prSet presAssocID="{6BB557C9-12CF-4B33-96B9-3A89B2B2F36D}" presName="connectorText" presStyleLbl="sibTrans2D1" presStyleIdx="1" presStyleCnt="3"/>
      <dgm:spPr/>
    </dgm:pt>
    <dgm:pt modelId="{02AD7240-5FB9-47E6-83AA-621FA933A0DF}" type="pres">
      <dgm:prSet presAssocID="{729570C6-9CE7-426A-8786-8A5F0DB4E4BD}" presName="node" presStyleLbl="node1" presStyleIdx="2" presStyleCnt="3">
        <dgm:presLayoutVars>
          <dgm:bulletEnabled val="1"/>
        </dgm:presLayoutVars>
      </dgm:prSet>
      <dgm:spPr/>
    </dgm:pt>
    <dgm:pt modelId="{F1842B45-0AB9-436B-B88F-1E5465C2AC26}" type="pres">
      <dgm:prSet presAssocID="{1E4A080D-3E6B-4A09-BE24-6C0BA6466451}" presName="sibTrans" presStyleLbl="sibTrans2D1" presStyleIdx="2" presStyleCnt="3"/>
      <dgm:spPr/>
    </dgm:pt>
    <dgm:pt modelId="{94B46CD0-E26C-4000-A138-831CE13EFECB}" type="pres">
      <dgm:prSet presAssocID="{1E4A080D-3E6B-4A09-BE24-6C0BA6466451}" presName="connectorText" presStyleLbl="sibTrans2D1" presStyleIdx="2" presStyleCnt="3"/>
      <dgm:spPr/>
    </dgm:pt>
  </dgm:ptLst>
  <dgm:cxnLst>
    <dgm:cxn modelId="{3CD3065F-1F7B-48F0-93A6-85E664A0134D}" type="presOf" srcId="{6BB557C9-12CF-4B33-96B9-3A89B2B2F36D}" destId="{B2B33673-AA6D-4D15-A36C-8AADE218D2C2}" srcOrd="0" destOrd="0" presId="urn:microsoft.com/office/officeart/2005/8/layout/cycle7"/>
    <dgm:cxn modelId="{A202834E-02E1-4A54-ACCF-16554D4B8E5C}" type="presOf" srcId="{73A185F2-B5FF-4B28-86C2-36E65B36FED2}" destId="{965F0A90-1F62-4CD7-B164-A557DC883C5C}" srcOrd="0" destOrd="0" presId="urn:microsoft.com/office/officeart/2005/8/layout/cycle7"/>
    <dgm:cxn modelId="{15D0F559-2F00-493C-A64F-B2DAE54F2661}" srcId="{73A185F2-B5FF-4B28-86C2-36E65B36FED2}" destId="{C9609A62-D629-4189-9E47-1CA8BC7C7265}" srcOrd="0" destOrd="0" parTransId="{8EDA28FC-08E5-4596-AD93-A5A827F701E8}" sibTransId="{F518FD94-5CE4-40F6-B4F4-0453A4DDD3BB}"/>
    <dgm:cxn modelId="{967ABD88-B460-42E0-9D62-1B3528A7A9AB}" srcId="{73A185F2-B5FF-4B28-86C2-36E65B36FED2}" destId="{729570C6-9CE7-426A-8786-8A5F0DB4E4BD}" srcOrd="2" destOrd="0" parTransId="{A04A3567-D389-4DDF-8057-2D1A378C6646}" sibTransId="{1E4A080D-3E6B-4A09-BE24-6C0BA6466451}"/>
    <dgm:cxn modelId="{6767CEA3-2F6C-4863-8F7E-AFDBDF62B189}" type="presOf" srcId="{4329756A-C7A2-455C-A6E8-8E70A6AEFF60}" destId="{57D1F3E9-FB86-433F-B238-EE0E427AF722}" srcOrd="0" destOrd="0" presId="urn:microsoft.com/office/officeart/2005/8/layout/cycle7"/>
    <dgm:cxn modelId="{D75FF1B4-F4B9-4915-B12C-98CCE64F1784}" type="presOf" srcId="{1E4A080D-3E6B-4A09-BE24-6C0BA6466451}" destId="{F1842B45-0AB9-436B-B88F-1E5465C2AC26}" srcOrd="0" destOrd="0" presId="urn:microsoft.com/office/officeart/2005/8/layout/cycle7"/>
    <dgm:cxn modelId="{DCD584BD-018C-413A-B562-EFD6767761A1}" type="presOf" srcId="{C9609A62-D629-4189-9E47-1CA8BC7C7265}" destId="{4FC5AE3E-F17D-4E6E-8EAC-27B79745D501}" srcOrd="0" destOrd="0" presId="urn:microsoft.com/office/officeart/2005/8/layout/cycle7"/>
    <dgm:cxn modelId="{52B101C1-E7AF-4C14-804B-678E23F281C9}" type="presOf" srcId="{F518FD94-5CE4-40F6-B4F4-0453A4DDD3BB}" destId="{4CED025B-0E7B-436A-AAFE-644506B2274E}" srcOrd="1" destOrd="0" presId="urn:microsoft.com/office/officeart/2005/8/layout/cycle7"/>
    <dgm:cxn modelId="{034F2CDA-F12D-4462-B7BD-5197430195D5}" type="presOf" srcId="{F518FD94-5CE4-40F6-B4F4-0453A4DDD3BB}" destId="{3797B0AA-CED6-4CD8-972D-72318798CA6F}" srcOrd="0" destOrd="0" presId="urn:microsoft.com/office/officeart/2005/8/layout/cycle7"/>
    <dgm:cxn modelId="{24D9D6E2-DFD4-436F-A829-D61BF51E1E1D}" type="presOf" srcId="{1E4A080D-3E6B-4A09-BE24-6C0BA6466451}" destId="{94B46CD0-E26C-4000-A138-831CE13EFECB}" srcOrd="1" destOrd="0" presId="urn:microsoft.com/office/officeart/2005/8/layout/cycle7"/>
    <dgm:cxn modelId="{4450F1E9-3711-47FE-AC4E-C2DB39E32065}" type="presOf" srcId="{729570C6-9CE7-426A-8786-8A5F0DB4E4BD}" destId="{02AD7240-5FB9-47E6-83AA-621FA933A0DF}" srcOrd="0" destOrd="0" presId="urn:microsoft.com/office/officeart/2005/8/layout/cycle7"/>
    <dgm:cxn modelId="{E0E2F4F4-54A6-4049-8C37-E8D1F92E2840}" type="presOf" srcId="{6BB557C9-12CF-4B33-96B9-3A89B2B2F36D}" destId="{C25FBBB0-8803-4035-8832-DA0467D75742}" srcOrd="1" destOrd="0" presId="urn:microsoft.com/office/officeart/2005/8/layout/cycle7"/>
    <dgm:cxn modelId="{65D1C0FF-DA12-42C0-B7D8-10066C1CD2CC}" srcId="{73A185F2-B5FF-4B28-86C2-36E65B36FED2}" destId="{4329756A-C7A2-455C-A6E8-8E70A6AEFF60}" srcOrd="1" destOrd="0" parTransId="{AFBAE878-A420-4CC0-A369-033F8240100D}" sibTransId="{6BB557C9-12CF-4B33-96B9-3A89B2B2F36D}"/>
    <dgm:cxn modelId="{1A5F201D-3C61-4041-98D7-F869EC7A8D00}" type="presParOf" srcId="{965F0A90-1F62-4CD7-B164-A557DC883C5C}" destId="{4FC5AE3E-F17D-4E6E-8EAC-27B79745D501}" srcOrd="0" destOrd="0" presId="urn:microsoft.com/office/officeart/2005/8/layout/cycle7"/>
    <dgm:cxn modelId="{9FB97828-659A-4CA2-858F-3F7A84AC52FD}" type="presParOf" srcId="{965F0A90-1F62-4CD7-B164-A557DC883C5C}" destId="{3797B0AA-CED6-4CD8-972D-72318798CA6F}" srcOrd="1" destOrd="0" presId="urn:microsoft.com/office/officeart/2005/8/layout/cycle7"/>
    <dgm:cxn modelId="{FBA75F5B-9621-46E1-985C-DE5F44A88DDF}" type="presParOf" srcId="{3797B0AA-CED6-4CD8-972D-72318798CA6F}" destId="{4CED025B-0E7B-436A-AAFE-644506B2274E}" srcOrd="0" destOrd="0" presId="urn:microsoft.com/office/officeart/2005/8/layout/cycle7"/>
    <dgm:cxn modelId="{11260AB0-2F8A-43E5-9B34-3395C3361535}" type="presParOf" srcId="{965F0A90-1F62-4CD7-B164-A557DC883C5C}" destId="{57D1F3E9-FB86-433F-B238-EE0E427AF722}" srcOrd="2" destOrd="0" presId="urn:microsoft.com/office/officeart/2005/8/layout/cycle7"/>
    <dgm:cxn modelId="{B8E16031-B0EB-4F99-A86E-7207D7C03B33}" type="presParOf" srcId="{965F0A90-1F62-4CD7-B164-A557DC883C5C}" destId="{B2B33673-AA6D-4D15-A36C-8AADE218D2C2}" srcOrd="3" destOrd="0" presId="urn:microsoft.com/office/officeart/2005/8/layout/cycle7"/>
    <dgm:cxn modelId="{C13838B2-89FD-4FFB-9FDA-17D11047A1B4}" type="presParOf" srcId="{B2B33673-AA6D-4D15-A36C-8AADE218D2C2}" destId="{C25FBBB0-8803-4035-8832-DA0467D75742}" srcOrd="0" destOrd="0" presId="urn:microsoft.com/office/officeart/2005/8/layout/cycle7"/>
    <dgm:cxn modelId="{44E84BB7-8E96-4648-899D-4EF16EA40DEE}" type="presParOf" srcId="{965F0A90-1F62-4CD7-B164-A557DC883C5C}" destId="{02AD7240-5FB9-47E6-83AA-621FA933A0DF}" srcOrd="4" destOrd="0" presId="urn:microsoft.com/office/officeart/2005/8/layout/cycle7"/>
    <dgm:cxn modelId="{BE40D1AB-2CE1-475B-89FC-C10ABA1E1672}" type="presParOf" srcId="{965F0A90-1F62-4CD7-B164-A557DC883C5C}" destId="{F1842B45-0AB9-436B-B88F-1E5465C2AC26}" srcOrd="5" destOrd="0" presId="urn:microsoft.com/office/officeart/2005/8/layout/cycle7"/>
    <dgm:cxn modelId="{3F1102FA-8B64-4124-B923-E1591AFB547F}" type="presParOf" srcId="{F1842B45-0AB9-436B-B88F-1E5465C2AC26}" destId="{94B46CD0-E26C-4000-A138-831CE13EFEC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0A1F0F-70E8-4BFF-9400-0C5163C8E0CA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C4908584-9526-4F16-BBCE-40A76B8C1CA5}">
      <dgm:prSet phldrT="[Texto]"/>
      <dgm:spPr/>
      <dgm:t>
        <a:bodyPr/>
        <a:lstStyle/>
        <a:p>
          <a:r>
            <a:rPr lang="es-ES" dirty="0"/>
            <a:t>SECCIONES PENALES</a:t>
          </a:r>
        </a:p>
        <a:p>
          <a:r>
            <a:rPr lang="es-ES" dirty="0"/>
            <a:t>DOS: SIETE PLAZAS</a:t>
          </a:r>
        </a:p>
      </dgm:t>
    </dgm:pt>
    <dgm:pt modelId="{4CE129B5-CC34-4A4A-9CC1-9B72D34CB625}" type="parTrans" cxnId="{E833045B-1F1D-4FFC-8D9C-A8C2EF7541B6}">
      <dgm:prSet/>
      <dgm:spPr/>
      <dgm:t>
        <a:bodyPr/>
        <a:lstStyle/>
        <a:p>
          <a:endParaRPr lang="es-ES"/>
        </a:p>
      </dgm:t>
    </dgm:pt>
    <dgm:pt modelId="{15102FCC-58D0-45E7-916D-D0905EA249C6}" type="sibTrans" cxnId="{E833045B-1F1D-4FFC-8D9C-A8C2EF7541B6}">
      <dgm:prSet/>
      <dgm:spPr/>
      <dgm:t>
        <a:bodyPr/>
        <a:lstStyle/>
        <a:p>
          <a:endParaRPr lang="es-ES"/>
        </a:p>
      </dgm:t>
    </dgm:pt>
    <dgm:pt modelId="{6C614694-8AAE-46DB-88B1-5721CF9D4D1A}">
      <dgm:prSet phldrT="[Texto]"/>
      <dgm:spPr/>
      <dgm:t>
        <a:bodyPr/>
        <a:lstStyle/>
        <a:p>
          <a:r>
            <a:rPr lang="es-ES" dirty="0"/>
            <a:t>SECCIONES CIVILES</a:t>
          </a:r>
        </a:p>
        <a:p>
          <a:r>
            <a:rPr lang="es-ES"/>
            <a:t>UNA</a:t>
          </a:r>
          <a:r>
            <a:rPr lang="es-ES" dirty="0"/>
            <a:t>: CINCO PLAZAS</a:t>
          </a:r>
        </a:p>
      </dgm:t>
    </dgm:pt>
    <dgm:pt modelId="{6B062B98-BAA0-430A-B933-E09C23D2078E}" type="sibTrans" cxnId="{4D4FD94E-B456-4DA4-BD0E-29B43296D882}">
      <dgm:prSet/>
      <dgm:spPr/>
      <dgm:t>
        <a:bodyPr/>
        <a:lstStyle/>
        <a:p>
          <a:endParaRPr lang="es-ES"/>
        </a:p>
      </dgm:t>
    </dgm:pt>
    <dgm:pt modelId="{775BDDC6-C859-4DEC-B629-23F3C6B13C7F}" type="parTrans" cxnId="{4D4FD94E-B456-4DA4-BD0E-29B43296D882}">
      <dgm:prSet/>
      <dgm:spPr/>
      <dgm:t>
        <a:bodyPr/>
        <a:lstStyle/>
        <a:p>
          <a:endParaRPr lang="es-ES"/>
        </a:p>
      </dgm:t>
    </dgm:pt>
    <dgm:pt modelId="{C48CC388-F332-48DB-B14F-DE9ED631CA7A}" type="pres">
      <dgm:prSet presAssocID="{090A1F0F-70E8-4BFF-9400-0C5163C8E0CA}" presName="cycle" presStyleCnt="0">
        <dgm:presLayoutVars>
          <dgm:dir/>
          <dgm:resizeHandles val="exact"/>
        </dgm:presLayoutVars>
      </dgm:prSet>
      <dgm:spPr/>
    </dgm:pt>
    <dgm:pt modelId="{B27DB7E3-16FA-4EEF-9F65-4B648961C944}" type="pres">
      <dgm:prSet presAssocID="{C4908584-9526-4F16-BBCE-40A76B8C1CA5}" presName="node" presStyleLbl="node1" presStyleIdx="0" presStyleCnt="2" custRadScaleRad="98639" custRadScaleInc="-4215">
        <dgm:presLayoutVars>
          <dgm:bulletEnabled val="1"/>
        </dgm:presLayoutVars>
      </dgm:prSet>
      <dgm:spPr/>
    </dgm:pt>
    <dgm:pt modelId="{8BA3C5C1-C0A1-4B5B-B586-C1237BB535D2}" type="pres">
      <dgm:prSet presAssocID="{C4908584-9526-4F16-BBCE-40A76B8C1CA5}" presName="spNode" presStyleCnt="0"/>
      <dgm:spPr/>
    </dgm:pt>
    <dgm:pt modelId="{0B0D36AF-5427-468E-9A66-24B1E6676746}" type="pres">
      <dgm:prSet presAssocID="{15102FCC-58D0-45E7-916D-D0905EA249C6}" presName="sibTrans" presStyleLbl="sibTrans1D1" presStyleIdx="0" presStyleCnt="2"/>
      <dgm:spPr/>
    </dgm:pt>
    <dgm:pt modelId="{F167C49A-A24D-4345-9C0D-EDAB203C3367}" type="pres">
      <dgm:prSet presAssocID="{6C614694-8AAE-46DB-88B1-5721CF9D4D1A}" presName="node" presStyleLbl="node1" presStyleIdx="1" presStyleCnt="2">
        <dgm:presLayoutVars>
          <dgm:bulletEnabled val="1"/>
        </dgm:presLayoutVars>
      </dgm:prSet>
      <dgm:spPr/>
    </dgm:pt>
    <dgm:pt modelId="{0E8494AE-CA49-4C1A-8101-0B4578E59B3B}" type="pres">
      <dgm:prSet presAssocID="{6C614694-8AAE-46DB-88B1-5721CF9D4D1A}" presName="spNode" presStyleCnt="0"/>
      <dgm:spPr/>
    </dgm:pt>
    <dgm:pt modelId="{698D4F2F-E42C-4DDC-9978-210C1EE17242}" type="pres">
      <dgm:prSet presAssocID="{6B062B98-BAA0-430A-B933-E09C23D2078E}" presName="sibTrans" presStyleLbl="sibTrans1D1" presStyleIdx="1" presStyleCnt="2"/>
      <dgm:spPr/>
    </dgm:pt>
  </dgm:ptLst>
  <dgm:cxnLst>
    <dgm:cxn modelId="{50EACA0A-E2E0-4457-B447-77DBA9889534}" type="presOf" srcId="{090A1F0F-70E8-4BFF-9400-0C5163C8E0CA}" destId="{C48CC388-F332-48DB-B14F-DE9ED631CA7A}" srcOrd="0" destOrd="0" presId="urn:microsoft.com/office/officeart/2005/8/layout/cycle5"/>
    <dgm:cxn modelId="{4E89BF3B-CD32-4AD2-B97C-F34028F27AB6}" type="presOf" srcId="{6C614694-8AAE-46DB-88B1-5721CF9D4D1A}" destId="{F167C49A-A24D-4345-9C0D-EDAB203C3367}" srcOrd="0" destOrd="0" presId="urn:microsoft.com/office/officeart/2005/8/layout/cycle5"/>
    <dgm:cxn modelId="{E833045B-1F1D-4FFC-8D9C-A8C2EF7541B6}" srcId="{090A1F0F-70E8-4BFF-9400-0C5163C8E0CA}" destId="{C4908584-9526-4F16-BBCE-40A76B8C1CA5}" srcOrd="0" destOrd="0" parTransId="{4CE129B5-CC34-4A4A-9CC1-9B72D34CB625}" sibTransId="{15102FCC-58D0-45E7-916D-D0905EA249C6}"/>
    <dgm:cxn modelId="{4D4FD94E-B456-4DA4-BD0E-29B43296D882}" srcId="{090A1F0F-70E8-4BFF-9400-0C5163C8E0CA}" destId="{6C614694-8AAE-46DB-88B1-5721CF9D4D1A}" srcOrd="1" destOrd="0" parTransId="{775BDDC6-C859-4DEC-B629-23F3C6B13C7F}" sibTransId="{6B062B98-BAA0-430A-B933-E09C23D2078E}"/>
    <dgm:cxn modelId="{09ACCAB3-4FDC-452C-8D59-BC703B09993A}" type="presOf" srcId="{15102FCC-58D0-45E7-916D-D0905EA249C6}" destId="{0B0D36AF-5427-468E-9A66-24B1E6676746}" srcOrd="0" destOrd="0" presId="urn:microsoft.com/office/officeart/2005/8/layout/cycle5"/>
    <dgm:cxn modelId="{EEE623E1-EC5A-4095-84D9-2770E248AA5B}" type="presOf" srcId="{6B062B98-BAA0-430A-B933-E09C23D2078E}" destId="{698D4F2F-E42C-4DDC-9978-210C1EE17242}" srcOrd="0" destOrd="0" presId="urn:microsoft.com/office/officeart/2005/8/layout/cycle5"/>
    <dgm:cxn modelId="{E5ABC0E5-911E-451D-9712-4BF0C62CE3E5}" type="presOf" srcId="{C4908584-9526-4F16-BBCE-40A76B8C1CA5}" destId="{B27DB7E3-16FA-4EEF-9F65-4B648961C944}" srcOrd="0" destOrd="0" presId="urn:microsoft.com/office/officeart/2005/8/layout/cycle5"/>
    <dgm:cxn modelId="{61C065D4-ABAD-48C4-8611-59B762C8F47E}" type="presParOf" srcId="{C48CC388-F332-48DB-B14F-DE9ED631CA7A}" destId="{B27DB7E3-16FA-4EEF-9F65-4B648961C944}" srcOrd="0" destOrd="0" presId="urn:microsoft.com/office/officeart/2005/8/layout/cycle5"/>
    <dgm:cxn modelId="{E17E323C-65E7-46CD-B2CC-3F8A8059A377}" type="presParOf" srcId="{C48CC388-F332-48DB-B14F-DE9ED631CA7A}" destId="{8BA3C5C1-C0A1-4B5B-B586-C1237BB535D2}" srcOrd="1" destOrd="0" presId="urn:microsoft.com/office/officeart/2005/8/layout/cycle5"/>
    <dgm:cxn modelId="{AD412140-4F6C-4A72-B971-783354C2E06D}" type="presParOf" srcId="{C48CC388-F332-48DB-B14F-DE9ED631CA7A}" destId="{0B0D36AF-5427-468E-9A66-24B1E6676746}" srcOrd="2" destOrd="0" presId="urn:microsoft.com/office/officeart/2005/8/layout/cycle5"/>
    <dgm:cxn modelId="{0036513A-73A2-42DA-8DE2-86177F493560}" type="presParOf" srcId="{C48CC388-F332-48DB-B14F-DE9ED631CA7A}" destId="{F167C49A-A24D-4345-9C0D-EDAB203C3367}" srcOrd="3" destOrd="0" presId="urn:microsoft.com/office/officeart/2005/8/layout/cycle5"/>
    <dgm:cxn modelId="{12FA0B09-09B7-45E8-AC8F-400C2B0BB3EF}" type="presParOf" srcId="{C48CC388-F332-48DB-B14F-DE9ED631CA7A}" destId="{0E8494AE-CA49-4C1A-8101-0B4578E59B3B}" srcOrd="4" destOrd="0" presId="urn:microsoft.com/office/officeart/2005/8/layout/cycle5"/>
    <dgm:cxn modelId="{64AA1B45-B55F-44DF-9780-57FBA04B4B23}" type="presParOf" srcId="{C48CC388-F332-48DB-B14F-DE9ED631CA7A}" destId="{698D4F2F-E42C-4DDC-9978-210C1EE17242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83A3C-068E-4CE3-9FD9-42C1A1D59481}">
      <dsp:nvSpPr>
        <dsp:cNvPr id="0" name=""/>
        <dsp:cNvSpPr/>
      </dsp:nvSpPr>
      <dsp:spPr>
        <a:xfrm>
          <a:off x="4544094" y="1266"/>
          <a:ext cx="1427410" cy="92781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SECCIÓN CIVIL: SEIS PLAZAS</a:t>
          </a:r>
        </a:p>
      </dsp:txBody>
      <dsp:txXfrm>
        <a:off x="4589386" y="46558"/>
        <a:ext cx="1336826" cy="837232"/>
      </dsp:txXfrm>
    </dsp:sp>
    <dsp:sp modelId="{1528E1AB-5FAF-449D-8AAE-FC6466B668A0}">
      <dsp:nvSpPr>
        <dsp:cNvPr id="0" name=""/>
        <dsp:cNvSpPr/>
      </dsp:nvSpPr>
      <dsp:spPr>
        <a:xfrm>
          <a:off x="3357095" y="446229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2795246" y="254603"/>
              </a:moveTo>
              <a:arcTo wR="1856803" hR="1856803" stAng="18021503" swAng="1154453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7DB7E3-16FA-4EEF-9F65-4B648961C944}">
      <dsp:nvSpPr>
        <dsp:cNvPr id="0" name=""/>
        <dsp:cNvSpPr/>
      </dsp:nvSpPr>
      <dsp:spPr>
        <a:xfrm>
          <a:off x="6275722" y="1261430"/>
          <a:ext cx="1427410" cy="927816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SECCIÓN: INSTRUCCIÓN: CINCO PLAZAS</a:t>
          </a:r>
        </a:p>
      </dsp:txBody>
      <dsp:txXfrm>
        <a:off x="6321014" y="1306722"/>
        <a:ext cx="1336826" cy="837232"/>
      </dsp:txXfrm>
    </dsp:sp>
    <dsp:sp modelId="{0B0D36AF-5427-468E-9A66-24B1E6676746}">
      <dsp:nvSpPr>
        <dsp:cNvPr id="0" name=""/>
        <dsp:cNvSpPr/>
      </dsp:nvSpPr>
      <dsp:spPr>
        <a:xfrm>
          <a:off x="3378433" y="499436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3712136" y="1930714"/>
              </a:moveTo>
              <a:arcTo wR="1856803" hR="1856803" stAng="21736876" swAng="1380622"/>
            </a:path>
          </a:pathLst>
        </a:custGeom>
        <a:noFill/>
        <a:ln w="635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F6B920-3FD1-4173-BC2F-2AFA2F9DF43F}">
      <dsp:nvSpPr>
        <dsp:cNvPr id="0" name=""/>
        <dsp:cNvSpPr/>
      </dsp:nvSpPr>
      <dsp:spPr>
        <a:xfrm>
          <a:off x="5635496" y="3360256"/>
          <a:ext cx="1427410" cy="927816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SECCIÓN PENAL: CINCO PLAZAS</a:t>
          </a:r>
        </a:p>
      </dsp:txBody>
      <dsp:txXfrm>
        <a:off x="5680788" y="3405548"/>
        <a:ext cx="1336826" cy="837232"/>
      </dsp:txXfrm>
    </dsp:sp>
    <dsp:sp modelId="{6CBBF31F-3DA7-40C2-A6DE-28648F9ACD09}">
      <dsp:nvSpPr>
        <dsp:cNvPr id="0" name=""/>
        <dsp:cNvSpPr/>
      </dsp:nvSpPr>
      <dsp:spPr>
        <a:xfrm>
          <a:off x="3523950" y="443912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1967822" y="3710286"/>
              </a:moveTo>
              <a:arcTo wR="1856803" hR="1856803" stAng="5194335" swAng="810976"/>
            </a:path>
          </a:pathLst>
        </a:custGeom>
        <a:noFill/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30374-3458-42A9-81FC-C48E19E19D35}">
      <dsp:nvSpPr>
        <dsp:cNvPr id="0" name=""/>
        <dsp:cNvSpPr/>
      </dsp:nvSpPr>
      <dsp:spPr>
        <a:xfrm>
          <a:off x="3486985" y="3325960"/>
          <a:ext cx="1427410" cy="927816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SECCIÓN VIOLENCIA SOBRE LA MUJER: UNA PLAZA</a:t>
          </a:r>
        </a:p>
      </dsp:txBody>
      <dsp:txXfrm>
        <a:off x="3532277" y="3371252"/>
        <a:ext cx="1336826" cy="837232"/>
      </dsp:txXfrm>
    </dsp:sp>
    <dsp:sp modelId="{A3020CC9-72A7-415F-BC87-07D520E27B86}">
      <dsp:nvSpPr>
        <dsp:cNvPr id="0" name=""/>
        <dsp:cNvSpPr/>
      </dsp:nvSpPr>
      <dsp:spPr>
        <a:xfrm>
          <a:off x="3404005" y="385433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225079" y="2742917"/>
              </a:moveTo>
              <a:arcTo wR="1856803" hR="1856803" stAng="9089741" swAng="1333856"/>
            </a:path>
          </a:pathLst>
        </a:custGeom>
        <a:noFill/>
        <a:ln w="635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7C49A-A24D-4345-9C0D-EDAB203C3367}">
      <dsp:nvSpPr>
        <dsp:cNvPr id="0" name=""/>
        <dsp:cNvSpPr/>
      </dsp:nvSpPr>
      <dsp:spPr>
        <a:xfrm>
          <a:off x="2778169" y="1284286"/>
          <a:ext cx="1427410" cy="927816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SECCIÓN FAMILIA, INFANCIA Y CAPACIDAD: DOS PLAZAS</a:t>
          </a:r>
        </a:p>
      </dsp:txBody>
      <dsp:txXfrm>
        <a:off x="2823461" y="1329578"/>
        <a:ext cx="1336826" cy="837232"/>
      </dsp:txXfrm>
    </dsp:sp>
    <dsp:sp modelId="{698D4F2F-E42C-4DDC-9978-210C1EE17242}">
      <dsp:nvSpPr>
        <dsp:cNvPr id="0" name=""/>
        <dsp:cNvSpPr/>
      </dsp:nvSpPr>
      <dsp:spPr>
        <a:xfrm>
          <a:off x="3400996" y="465174"/>
          <a:ext cx="3713607" cy="3713607"/>
        </a:xfrm>
        <a:custGeom>
          <a:avLst/>
          <a:gdLst/>
          <a:ahLst/>
          <a:cxnLst/>
          <a:rect l="0" t="0" r="0" b="0"/>
          <a:pathLst>
            <a:path>
              <a:moveTo>
                <a:pt x="446274" y="649274"/>
              </a:moveTo>
              <a:arcTo wR="1856803" hR="1856803" stAng="13233976" swAng="1214376"/>
            </a:path>
          </a:pathLst>
        </a:custGeom>
        <a:noFill/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096E0-E4D7-4246-9E1B-17751935E57F}">
      <dsp:nvSpPr>
        <dsp:cNvPr id="0" name=""/>
        <dsp:cNvSpPr/>
      </dsp:nvSpPr>
      <dsp:spPr>
        <a:xfrm>
          <a:off x="4481196" y="1960"/>
          <a:ext cx="1553207" cy="10095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SECCIÓN MERCANTIL: DOS PLAZAS</a:t>
          </a:r>
        </a:p>
      </dsp:txBody>
      <dsp:txXfrm>
        <a:off x="4530480" y="51244"/>
        <a:ext cx="1454639" cy="911016"/>
      </dsp:txXfrm>
    </dsp:sp>
    <dsp:sp modelId="{EE65F664-0A9F-4260-A88F-5DEA7B8577ED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2456723" y="197644"/>
              </a:moveTo>
              <a:arcTo wR="1668916" hR="1668916" stAng="17890035" swAng="262749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8D5F3-BA16-4308-AF18-6F91C95874DC}">
      <dsp:nvSpPr>
        <dsp:cNvPr id="0" name=""/>
        <dsp:cNvSpPr/>
      </dsp:nvSpPr>
      <dsp:spPr>
        <a:xfrm>
          <a:off x="6150112" y="1670876"/>
          <a:ext cx="1553207" cy="1009584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SECCIÓN CONTENCIOSO ADMINISTRATIVA: TRES PLAZAS</a:t>
          </a:r>
        </a:p>
      </dsp:txBody>
      <dsp:txXfrm>
        <a:off x="6199396" y="1720160"/>
        <a:ext cx="1454639" cy="911016"/>
      </dsp:txXfrm>
    </dsp:sp>
    <dsp:sp modelId="{DE43BB33-ACB6-4213-AF6C-DE03321820CB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3255778" y="2185782"/>
              </a:moveTo>
              <a:arcTo wR="1668916" hR="1668916" stAng="1082475" swAng="2627490"/>
            </a:path>
          </a:pathLst>
        </a:custGeom>
        <a:noFill/>
        <a:ln w="635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61434-88E5-49ED-93DF-F21B0C77EC02}">
      <dsp:nvSpPr>
        <dsp:cNvPr id="0" name=""/>
        <dsp:cNvSpPr/>
      </dsp:nvSpPr>
      <dsp:spPr>
        <a:xfrm>
          <a:off x="4481196" y="3339792"/>
          <a:ext cx="1553207" cy="1009584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SECCIÓN MENORES: UNA PLAZA</a:t>
          </a:r>
        </a:p>
      </dsp:txBody>
      <dsp:txXfrm>
        <a:off x="4530480" y="3389076"/>
        <a:ext cx="1454639" cy="911016"/>
      </dsp:txXfrm>
    </dsp:sp>
    <dsp:sp modelId="{8C8FBA2D-B101-40E6-A7F6-39C87CDB810B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881109" y="3140188"/>
              </a:moveTo>
              <a:arcTo wR="1668916" hR="1668916" stAng="7090035" swAng="2627490"/>
            </a:path>
          </a:pathLst>
        </a:custGeom>
        <a:noFill/>
        <a:ln w="635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D92D1-4AFB-4E31-8FBB-03487333F214}">
      <dsp:nvSpPr>
        <dsp:cNvPr id="0" name=""/>
        <dsp:cNvSpPr/>
      </dsp:nvSpPr>
      <dsp:spPr>
        <a:xfrm>
          <a:off x="2812279" y="1670876"/>
          <a:ext cx="1553207" cy="1009584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/>
            <a:t>SECCIÓN SOCIAL: CINCO PLAZAS</a:t>
          </a:r>
        </a:p>
      </dsp:txBody>
      <dsp:txXfrm>
        <a:off x="2861563" y="1720160"/>
        <a:ext cx="1454639" cy="911016"/>
      </dsp:txXfrm>
    </dsp:sp>
    <dsp:sp modelId="{4277A612-A1A9-4E4B-8644-4A1417A8C40F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82054" y="1152050"/>
              </a:moveTo>
              <a:arcTo wR="1668916" hR="1668916" stAng="11882475" swAng="2627490"/>
            </a:path>
          </a:pathLst>
        </a:custGeom>
        <a:noFill/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A1B83-22E5-4E96-B10A-74F515BCD96B}">
      <dsp:nvSpPr>
        <dsp:cNvPr id="0" name=""/>
        <dsp:cNvSpPr/>
      </dsp:nvSpPr>
      <dsp:spPr>
        <a:xfrm>
          <a:off x="4481196" y="1960"/>
          <a:ext cx="1553207" cy="100958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SECCION UNICA IRUN: SEIS PLAZAS</a:t>
          </a:r>
        </a:p>
      </dsp:txBody>
      <dsp:txXfrm>
        <a:off x="4530480" y="51244"/>
        <a:ext cx="1454639" cy="911016"/>
      </dsp:txXfrm>
    </dsp:sp>
    <dsp:sp modelId="{D0CA3544-4635-4FDA-9DB6-A7B5D5B53468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2456723" y="197644"/>
              </a:moveTo>
              <a:arcTo wR="1668916" hR="1668916" stAng="17890035" swAng="2627490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44F5AC-43E1-4FBD-99FF-043D4DE2D69E}">
      <dsp:nvSpPr>
        <dsp:cNvPr id="0" name=""/>
        <dsp:cNvSpPr/>
      </dsp:nvSpPr>
      <dsp:spPr>
        <a:xfrm>
          <a:off x="6150112" y="1670876"/>
          <a:ext cx="1553207" cy="1009584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SECCIÓN ÚNICA TOLOSA: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CUATRO PLAZAS</a:t>
          </a:r>
        </a:p>
      </dsp:txBody>
      <dsp:txXfrm>
        <a:off x="6199396" y="1720160"/>
        <a:ext cx="1454639" cy="911016"/>
      </dsp:txXfrm>
    </dsp:sp>
    <dsp:sp modelId="{1821158A-56EE-4E0A-B19C-E21733247741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3255778" y="2185782"/>
              </a:moveTo>
              <a:arcTo wR="1668916" hR="1668916" stAng="1082475" swAng="2627490"/>
            </a:path>
          </a:pathLst>
        </a:custGeom>
        <a:noFill/>
        <a:ln w="635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614005-3350-4BCD-BFAE-0F5D021A5A42}">
      <dsp:nvSpPr>
        <dsp:cNvPr id="0" name=""/>
        <dsp:cNvSpPr/>
      </dsp:nvSpPr>
      <dsp:spPr>
        <a:xfrm>
          <a:off x="4481196" y="3339792"/>
          <a:ext cx="1553207" cy="1009584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SECCIÓN UNICA AZPEITIA: DOS PLAZAS</a:t>
          </a:r>
        </a:p>
      </dsp:txBody>
      <dsp:txXfrm>
        <a:off x="4530480" y="3389076"/>
        <a:ext cx="1454639" cy="911016"/>
      </dsp:txXfrm>
    </dsp:sp>
    <dsp:sp modelId="{55514325-5C4F-4BDA-9EFE-FA6B97D64099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881109" y="3140188"/>
              </a:moveTo>
              <a:arcTo wR="1668916" hR="1668916" stAng="7090035" swAng="2627490"/>
            </a:path>
          </a:pathLst>
        </a:custGeom>
        <a:noFill/>
        <a:ln w="635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0AAF92-DDC3-4CE8-A8B5-84A78E5C9E9D}">
      <dsp:nvSpPr>
        <dsp:cNvPr id="0" name=""/>
        <dsp:cNvSpPr/>
      </dsp:nvSpPr>
      <dsp:spPr>
        <a:xfrm>
          <a:off x="2812279" y="1670876"/>
          <a:ext cx="1553207" cy="1009584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500" kern="1200" dirty="0"/>
            <a:t>SECCIÓN ÚNICA BERGARA: CUATRO PLAZAS</a:t>
          </a:r>
        </a:p>
      </dsp:txBody>
      <dsp:txXfrm>
        <a:off x="2861563" y="1720160"/>
        <a:ext cx="1454639" cy="911016"/>
      </dsp:txXfrm>
    </dsp:sp>
    <dsp:sp modelId="{B2867FCE-F8D9-4F64-BA91-73CA9931DDE6}">
      <dsp:nvSpPr>
        <dsp:cNvPr id="0" name=""/>
        <dsp:cNvSpPr/>
      </dsp:nvSpPr>
      <dsp:spPr>
        <a:xfrm>
          <a:off x="3588883" y="506752"/>
          <a:ext cx="3337832" cy="3337832"/>
        </a:xfrm>
        <a:custGeom>
          <a:avLst/>
          <a:gdLst/>
          <a:ahLst/>
          <a:cxnLst/>
          <a:rect l="0" t="0" r="0" b="0"/>
          <a:pathLst>
            <a:path>
              <a:moveTo>
                <a:pt x="82054" y="1152050"/>
              </a:moveTo>
              <a:arcTo wR="1668916" hR="1668916" stAng="11882475" swAng="2627490"/>
            </a:path>
          </a:pathLst>
        </a:custGeom>
        <a:noFill/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5AE3E-F17D-4E6E-8EAC-27B79745D501}">
      <dsp:nvSpPr>
        <dsp:cNvPr id="0" name=""/>
        <dsp:cNvSpPr/>
      </dsp:nvSpPr>
      <dsp:spPr>
        <a:xfrm>
          <a:off x="4130761" y="1008"/>
          <a:ext cx="2254076" cy="11270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TRIBUNAL</a:t>
          </a:r>
        </a:p>
      </dsp:txBody>
      <dsp:txXfrm>
        <a:off x="4163771" y="34018"/>
        <a:ext cx="2188056" cy="1061018"/>
      </dsp:txXfrm>
    </dsp:sp>
    <dsp:sp modelId="{3797B0AA-CED6-4CD8-972D-72318798CA6F}">
      <dsp:nvSpPr>
        <dsp:cNvPr id="0" name=""/>
        <dsp:cNvSpPr/>
      </dsp:nvSpPr>
      <dsp:spPr>
        <a:xfrm rot="3600000">
          <a:off x="5601314" y="1978437"/>
          <a:ext cx="1173356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>
        <a:off x="5719653" y="2057330"/>
        <a:ext cx="936678" cy="236677"/>
      </dsp:txXfrm>
    </dsp:sp>
    <dsp:sp modelId="{57D1F3E9-FB86-433F-B238-EE0E427AF722}">
      <dsp:nvSpPr>
        <dsp:cNvPr id="0" name=""/>
        <dsp:cNvSpPr/>
      </dsp:nvSpPr>
      <dsp:spPr>
        <a:xfrm>
          <a:off x="5991147" y="3223291"/>
          <a:ext cx="2254076" cy="1127038"/>
        </a:xfrm>
        <a:prstGeom prst="roundRect">
          <a:avLst>
            <a:gd name="adj" fmla="val 1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SECCIÓN SOCIAL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UNA PLAZA</a:t>
          </a:r>
        </a:p>
      </dsp:txBody>
      <dsp:txXfrm>
        <a:off x="6024157" y="3256301"/>
        <a:ext cx="2188056" cy="1061018"/>
      </dsp:txXfrm>
    </dsp:sp>
    <dsp:sp modelId="{B2B33673-AA6D-4D15-A36C-8AADE218D2C2}">
      <dsp:nvSpPr>
        <dsp:cNvPr id="0" name=""/>
        <dsp:cNvSpPr/>
      </dsp:nvSpPr>
      <dsp:spPr>
        <a:xfrm rot="10800000">
          <a:off x="4671121" y="3589579"/>
          <a:ext cx="1173356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 rot="10800000">
        <a:off x="4789460" y="3668472"/>
        <a:ext cx="936678" cy="236677"/>
      </dsp:txXfrm>
    </dsp:sp>
    <dsp:sp modelId="{02AD7240-5FB9-47E6-83AA-621FA933A0DF}">
      <dsp:nvSpPr>
        <dsp:cNvPr id="0" name=""/>
        <dsp:cNvSpPr/>
      </dsp:nvSpPr>
      <dsp:spPr>
        <a:xfrm>
          <a:off x="2270375" y="3223291"/>
          <a:ext cx="2254076" cy="1127038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SECCIÓN CIVIL E INSTRUCCIÓN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DOS PLAZAS</a:t>
          </a:r>
        </a:p>
      </dsp:txBody>
      <dsp:txXfrm>
        <a:off x="2303385" y="3256301"/>
        <a:ext cx="2188056" cy="1061018"/>
      </dsp:txXfrm>
    </dsp:sp>
    <dsp:sp modelId="{F1842B45-0AB9-436B-B88F-1E5465C2AC26}">
      <dsp:nvSpPr>
        <dsp:cNvPr id="0" name=""/>
        <dsp:cNvSpPr/>
      </dsp:nvSpPr>
      <dsp:spPr>
        <a:xfrm rot="18000000">
          <a:off x="3740928" y="1978437"/>
          <a:ext cx="1173356" cy="39446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500" kern="1200"/>
        </a:p>
      </dsp:txBody>
      <dsp:txXfrm>
        <a:off x="3859267" y="2057330"/>
        <a:ext cx="936678" cy="2366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DB7E3-16FA-4EEF-9F65-4B648961C944}">
      <dsp:nvSpPr>
        <dsp:cNvPr id="0" name=""/>
        <dsp:cNvSpPr/>
      </dsp:nvSpPr>
      <dsp:spPr>
        <a:xfrm>
          <a:off x="1880848" y="1202082"/>
          <a:ext cx="3234779" cy="21026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SECCIONES PENALES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DOS: SIETE PLAZAS</a:t>
          </a:r>
        </a:p>
      </dsp:txBody>
      <dsp:txXfrm>
        <a:off x="1983489" y="1304723"/>
        <a:ext cx="3029497" cy="1897324"/>
      </dsp:txXfrm>
    </dsp:sp>
    <dsp:sp modelId="{0B0D36AF-5427-468E-9A66-24B1E6676746}">
      <dsp:nvSpPr>
        <dsp:cNvPr id="0" name=""/>
        <dsp:cNvSpPr/>
      </dsp:nvSpPr>
      <dsp:spPr>
        <a:xfrm>
          <a:off x="3487580" y="410859"/>
          <a:ext cx="3571157" cy="3571157"/>
        </a:xfrm>
        <a:custGeom>
          <a:avLst/>
          <a:gdLst/>
          <a:ahLst/>
          <a:cxnLst/>
          <a:rect l="0" t="0" r="0" b="0"/>
          <a:pathLst>
            <a:path>
              <a:moveTo>
                <a:pt x="699298" y="368438"/>
              </a:moveTo>
              <a:arcTo wR="1785578" hR="1785578" stAng="13951726" swAng="4313033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7C49A-A24D-4345-9C0D-EDAB203C3367}">
      <dsp:nvSpPr>
        <dsp:cNvPr id="0" name=""/>
        <dsp:cNvSpPr/>
      </dsp:nvSpPr>
      <dsp:spPr>
        <a:xfrm>
          <a:off x="5425989" y="1124365"/>
          <a:ext cx="3234779" cy="2102606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SECCIONES CIVILES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/>
            <a:t>UNA</a:t>
          </a:r>
          <a:r>
            <a:rPr lang="es-ES" sz="2800" kern="1200" dirty="0"/>
            <a:t>: CINCO PLAZAS</a:t>
          </a:r>
        </a:p>
      </dsp:txBody>
      <dsp:txXfrm>
        <a:off x="5528630" y="1227006"/>
        <a:ext cx="3029497" cy="1897324"/>
      </dsp:txXfrm>
    </dsp:sp>
    <dsp:sp modelId="{698D4F2F-E42C-4DDC-9978-210C1EE17242}">
      <dsp:nvSpPr>
        <dsp:cNvPr id="0" name=""/>
        <dsp:cNvSpPr/>
      </dsp:nvSpPr>
      <dsp:spPr>
        <a:xfrm>
          <a:off x="3487081" y="369986"/>
          <a:ext cx="3571157" cy="3571157"/>
        </a:xfrm>
        <a:custGeom>
          <a:avLst/>
          <a:gdLst/>
          <a:ahLst/>
          <a:cxnLst/>
          <a:rect l="0" t="0" r="0" b="0"/>
          <a:pathLst>
            <a:path>
              <a:moveTo>
                <a:pt x="2814409" y="3244961"/>
              </a:moveTo>
              <a:arcTo wR="1785578" hR="1785578" stAng="3289023" swAng="4030832"/>
            </a:path>
          </a:pathLst>
        </a:custGeom>
        <a:noFill/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0AE6D-F483-4ECB-902A-7E6F314BDB53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A47D1-6DAA-46AF-AB86-FA94392D45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875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86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93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66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8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200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331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384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79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229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47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47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4F90D-9BAF-4C89-B1C8-B45776DFD0E1}" type="datetimeFigureOut">
              <a:rPr lang="es-ES" smtClean="0"/>
              <a:t>12/11/2025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A460-3579-477E-9023-DBBF70EE48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48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0094C3D-BC1D-6ACE-BAE6-7BDD77661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7030A0"/>
                </a:solidFill>
              </a:rPr>
              <a:t>TRIBUNALES DE INSTANCIA DE GIPUZKOA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0870CA27-543D-4E2F-0F2C-D59C9B7FE1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>
                <a:solidFill>
                  <a:srgbClr val="4472C4"/>
                </a:solidFill>
              </a:rPr>
              <a:t>IÑAKI SUBIJANA ZUNZUNEGUI</a:t>
            </a:r>
          </a:p>
          <a:p>
            <a:r>
              <a:rPr lang="es-ES" b="1" dirty="0">
                <a:solidFill>
                  <a:srgbClr val="4472C4"/>
                </a:solidFill>
              </a:rPr>
              <a:t>MAGISTRADO</a:t>
            </a:r>
          </a:p>
          <a:p>
            <a:r>
              <a:rPr lang="es-ES" b="1" dirty="0">
                <a:solidFill>
                  <a:srgbClr val="4472C4"/>
                </a:solidFill>
              </a:rPr>
              <a:t>PRESIDENTE DEL TRIBUNAL SUPERIOR DE JUSTICIA DEL PAÍS VASCO</a:t>
            </a:r>
          </a:p>
        </p:txBody>
      </p:sp>
    </p:spTree>
    <p:extLst>
      <p:ext uri="{BB962C8B-B14F-4D97-AF65-F5344CB8AC3E}">
        <p14:creationId xmlns:p14="http://schemas.microsoft.com/office/powerpoint/2010/main" val="500171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F2C3C-6E9D-8128-D003-221BE25DA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4472C4"/>
                </a:solidFill>
              </a:rPr>
              <a:t>TRIBUNAL DE INSTANCIA. CUESTIONES GUBERNATIVAS: J</a:t>
            </a:r>
            <a:r>
              <a:rPr lang="en-US" b="1" dirty="0">
                <a:solidFill>
                  <a:srgbClr val="4472C4"/>
                </a:solidFill>
                <a:ea typeface="Calibri Light"/>
                <a:cs typeface="Calibri Light"/>
              </a:rPr>
              <a:t>UNTAS DE JUECES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9B9CB-6FBB-A2D6-A510-BD9835267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 COMPETENCIAS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b="1" dirty="0" err="1">
                <a:ea typeface="Calibri"/>
                <a:cs typeface="Calibri"/>
              </a:rPr>
              <a:t>Pueden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tratar</a:t>
            </a:r>
            <a:r>
              <a:rPr lang="en-US" b="1" dirty="0">
                <a:ea typeface="Calibri"/>
                <a:cs typeface="Calibri"/>
              </a:rPr>
              <a:t> los </a:t>
            </a:r>
            <a:r>
              <a:rPr lang="en-US" b="1" dirty="0" err="1">
                <a:ea typeface="Calibri"/>
                <a:cs typeface="Calibri"/>
              </a:rPr>
              <a:t>asuntos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interés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común</a:t>
            </a:r>
            <a:r>
              <a:rPr lang="en-US" b="1" dirty="0">
                <a:ea typeface="Calibri"/>
                <a:cs typeface="Calibri"/>
              </a:rPr>
              <a:t>.</a:t>
            </a:r>
          </a:p>
          <a:p>
            <a:r>
              <a:rPr lang="en-US" b="1" dirty="0" err="1">
                <a:ea typeface="Calibri"/>
                <a:cs typeface="Calibri"/>
              </a:rPr>
              <a:t>Unificar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criterios</a:t>
            </a:r>
            <a:r>
              <a:rPr lang="en-US" b="1" dirty="0">
                <a:ea typeface="Calibri"/>
                <a:cs typeface="Calibri"/>
              </a:rPr>
              <a:t>.</a:t>
            </a:r>
          </a:p>
          <a:p>
            <a:r>
              <a:rPr lang="en-US" b="1" dirty="0" err="1">
                <a:ea typeface="Calibri"/>
                <a:cs typeface="Calibri"/>
              </a:rPr>
              <a:t>Unificar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prácticas</a:t>
            </a:r>
            <a:endParaRPr lang="en-US" b="1" dirty="0">
              <a:ea typeface="Calibri"/>
              <a:cs typeface="Calibri"/>
            </a:endParaRPr>
          </a:p>
          <a:p>
            <a:endParaRPr lang="en-US" b="1"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7030A0"/>
                </a:solidFill>
                <a:ea typeface="Calibri"/>
                <a:cs typeface="Calibri"/>
              </a:rPr>
              <a:t>REFERENCIAS NORMATIVAS:</a:t>
            </a:r>
            <a:r>
              <a:rPr lang="en-US" b="1" dirty="0">
                <a:solidFill>
                  <a:srgbClr val="A50021"/>
                </a:solidFill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artículos</a:t>
            </a:r>
            <a:r>
              <a:rPr lang="en-US" b="1" dirty="0">
                <a:ea typeface="Calibri"/>
                <a:cs typeface="Calibri"/>
              </a:rPr>
              <a:t> 169,170 y 264.4 LOPJ e </a:t>
            </a:r>
            <a:r>
              <a:rPr lang="en-US" b="1" dirty="0" err="1">
                <a:ea typeface="Calibri"/>
                <a:cs typeface="Calibri"/>
              </a:rPr>
              <a:t>Instrucción</a:t>
            </a:r>
            <a:r>
              <a:rPr lang="en-US" b="1" dirty="0">
                <a:ea typeface="Calibri"/>
                <a:cs typeface="Calibri"/>
              </a:rPr>
              <a:t> 1/2025 del CGPJ.</a:t>
            </a:r>
          </a:p>
        </p:txBody>
      </p:sp>
    </p:spTree>
    <p:extLst>
      <p:ext uri="{BB962C8B-B14F-4D97-AF65-F5344CB8AC3E}">
        <p14:creationId xmlns:p14="http://schemas.microsoft.com/office/powerpoint/2010/main" val="2498246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B81B5-6444-B959-1CD5-2334209C2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4472C4"/>
                </a:solidFill>
              </a:rPr>
              <a:t>TRIBUNAL DE INSTANCIA. CUESTIONES GUBERNATIVAS: PRESIDENCIA (III)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A30323-C1AD-3037-3D08-0AE026A1C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algn="just"/>
            <a:r>
              <a:rPr lang="es-ES" b="1" dirty="0">
                <a:solidFill>
                  <a:srgbClr val="7030A0"/>
                </a:solidFill>
              </a:rPr>
              <a:t>Nombramiento: </a:t>
            </a:r>
            <a:r>
              <a:rPr lang="es-ES" b="1" dirty="0"/>
              <a:t>Consejo General del Poder Judicial a propuesta motivada de la Sala de Gobierno tras elección por mayoría de tres quintos, en primera votación, o mayoría simple, en la segunda. En caso de empate, a favor de quien ocupe el mejor puesto en el escalafón (mismo criterio, si no hay candidato/a). </a:t>
            </a:r>
          </a:p>
          <a:p>
            <a:pPr algn="just"/>
            <a:r>
              <a:rPr lang="es-ES" b="1" dirty="0">
                <a:solidFill>
                  <a:srgbClr val="7030A0"/>
                </a:solidFill>
              </a:rPr>
              <a:t>Competencias relevantes</a:t>
            </a:r>
            <a:r>
              <a:rPr lang="es-ES" dirty="0"/>
              <a:t>: i)</a:t>
            </a:r>
            <a:r>
              <a:rPr lang="es-ES" b="1" dirty="0"/>
              <a:t>coordinar el funcionamiento del Tribunal adoptando las resoluciones precisas que, desde el punto de vista organizativo y en su ámbito competencial, sean necesarias para la buena marcha del mismo. Art. 168. 2 a) LOPJ</a:t>
            </a:r>
            <a:r>
              <a:rPr lang="es-ES" b="1" i="1" dirty="0"/>
              <a:t>); para tal fin, pueden impulsar protocolos entre la oficina judicial y el tribunal de instancia que serán aprobados por la Junta del Tribunal de Instancia o Sección, según corresponda, y traslados, por conducto de la Sala de Gobierno, al Consejo General del Poder Judicial para conocimiento y control de legalidad</a:t>
            </a:r>
            <a:r>
              <a:rPr lang="es-ES" b="1" dirty="0"/>
              <a:t> (Instrucción 1/2025 del CGPJ); </a:t>
            </a:r>
            <a:r>
              <a:rPr lang="es-ES" b="1" dirty="0" err="1"/>
              <a:t>ii</a:t>
            </a:r>
            <a:r>
              <a:rPr lang="es-ES" b="1" dirty="0"/>
              <a:t>) velar por el buen funcionamiento del servicio de guardia (artículo 168.1 LOPJ)  y </a:t>
            </a:r>
            <a:r>
              <a:rPr lang="es-ES" b="1" dirty="0" err="1"/>
              <a:t>iii</a:t>
            </a:r>
            <a:r>
              <a:rPr lang="es-ES" b="1" dirty="0"/>
              <a:t>))designación de un segundo juez, jueza, magistrado, magistrada para las instrucciones y procedimientos de especial complejidad (artículo 84.6 LOPJ). </a:t>
            </a:r>
            <a:endParaRPr lang="es-E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0777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685F7F-55AD-FEAB-FA89-9A2841D7C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4472C4"/>
                </a:solidFill>
              </a:rPr>
              <a:t>TRIBUNAL DE INSTANCIA. CUESTIONES GUBERNATIVAS: PRESIDENCIA (IV)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C75D59-AD94-73C3-6743-6C5E23C89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dirty="0"/>
              <a:t>IMPORTANTE: ARTÍCULO 165 LOPJ y enlace con el/la LETRADO DIRECTOR DEL SERVICIO COMÚN DE TRAMITACIÓN (artículo 437.5 LOPJ).</a:t>
            </a:r>
          </a:p>
          <a:p>
            <a:pPr algn="just"/>
            <a:r>
              <a:rPr lang="es-ES" b="1" dirty="0"/>
              <a:t>PARA EJERCITAR LAS COMPETENCIAS GUBERNATIVAS EL/LA PRESIDENTE/A DEL TRIBUNAL DE INSTANCIA PODRÁ RECABAR EL APOYO DE LOS SERVICIOS COMUNES GENERALES PARA SU ACTIVIDAD GUBERNATIVA (Instrucción 1/2025).</a:t>
            </a:r>
          </a:p>
          <a:p>
            <a:pPr algn="just"/>
            <a:endParaRPr lang="es-ES" b="1" dirty="0">
              <a:ea typeface="Calibri"/>
              <a:cs typeface="Calibri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637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FDC2D-5C81-226A-DF31-C5587D29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TRIBUNAL DE INSTANCIA DE DONOSTIA (I)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641FDFB-6BF1-6B36-3A39-BB87A521F0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3489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672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1F177-9B21-9832-B0C3-17FBEA2E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TRIBUNAL DE INSTANCIA DE DONOSTIA (II)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74364A1-C412-B567-C99A-89CD02F78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7852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625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ABAEA-032F-63C8-0C2E-5C628AD3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TRIBUNALES DE INSTANCIA AZPEITIA, BERGARA, IRÚN Y TOLOSA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A4003D2-A9ED-1199-B5F6-AEF361AA6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6786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4886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C2DA15-E506-2ECE-9058-AAE2A5561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TRIBUNAL DE INSTANCIA DE EIBAR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59D1028-92A3-6AC9-870D-7C307E0CF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97715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8580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66222-F20E-AA1E-DA2D-270054AC2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4E266A-1F52-815D-F85A-26A9020B6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AUDIENCIA PROVINCIAL DE GIPUZKOA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9B6B719-E754-5185-5E2B-D8E2ADCB3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5758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760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CA461-4C67-E746-CE0D-9355C0FF6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rgbClr val="4472C4"/>
                </a:solidFill>
                <a:ea typeface="Calibri Light"/>
                <a:cs typeface="Calibri Light"/>
              </a:rPr>
              <a:t>LOS PRINCIPIOS DE ACTUACIÓN DE LOS TRIBUNALES DE INSTANCIA (I)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2E24F-6BF4-5ED1-B58F-4C14DD140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endParaRPr lang="en-US" b="1" dirty="0">
              <a:ea typeface="Calibri"/>
              <a:cs typeface="Calibri"/>
            </a:endParaRPr>
          </a:p>
          <a:p>
            <a:pPr algn="just"/>
            <a:r>
              <a:rPr lang="en-US" b="1" dirty="0">
                <a:ea typeface="Calibri"/>
                <a:cs typeface="Calibri"/>
              </a:rPr>
              <a:t>La </a:t>
            </a:r>
            <a:r>
              <a:rPr lang="en-US" b="1" dirty="0" err="1">
                <a:ea typeface="Calibri"/>
                <a:cs typeface="Calibri"/>
              </a:rPr>
              <a:t>oficina</a:t>
            </a:r>
            <a:r>
              <a:rPr lang="en-US" b="1" dirty="0">
                <a:ea typeface="Calibri"/>
                <a:cs typeface="Calibri"/>
              </a:rPr>
              <a:t> judicial es la </a:t>
            </a:r>
            <a:r>
              <a:rPr lang="en-US" b="1" dirty="0" err="1">
                <a:ea typeface="Calibri"/>
                <a:cs typeface="Calibri"/>
              </a:rPr>
              <a:t>organización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carácter</a:t>
            </a:r>
            <a:r>
              <a:rPr lang="en-US" b="1" dirty="0">
                <a:ea typeface="Calibri"/>
                <a:cs typeface="Calibri"/>
              </a:rPr>
              <a:t> instrumental que </a:t>
            </a:r>
            <a:r>
              <a:rPr lang="en-US" b="1" dirty="0" err="1">
                <a:ea typeface="Calibri"/>
                <a:cs typeface="Calibri"/>
              </a:rPr>
              <a:t>sirve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soporte</a:t>
            </a:r>
            <a:r>
              <a:rPr lang="en-US" b="1" dirty="0">
                <a:ea typeface="Calibri"/>
                <a:cs typeface="Calibri"/>
              </a:rPr>
              <a:t> y </a:t>
            </a:r>
            <a:r>
              <a:rPr lang="en-US" b="1" dirty="0" err="1">
                <a:ea typeface="Calibri"/>
                <a:cs typeface="Calibri"/>
              </a:rPr>
              <a:t>apoyo</a:t>
            </a:r>
            <a:r>
              <a:rPr lang="en-US" b="1" dirty="0">
                <a:ea typeface="Calibri"/>
                <a:cs typeface="Calibri"/>
              </a:rPr>
              <a:t> a la </a:t>
            </a:r>
            <a:r>
              <a:rPr lang="en-US" b="1" dirty="0" err="1">
                <a:ea typeface="Calibri"/>
                <a:cs typeface="Calibri"/>
              </a:rPr>
              <a:t>actividad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jurisdiccional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jueces</a:t>
            </a:r>
            <a:r>
              <a:rPr lang="en-US" b="1" dirty="0">
                <a:ea typeface="Calibri"/>
                <a:cs typeface="Calibri"/>
              </a:rPr>
              <a:t> y </a:t>
            </a:r>
            <a:r>
              <a:rPr lang="en-US" b="1" dirty="0" err="1">
                <a:ea typeface="Calibri"/>
                <a:cs typeface="Calibri"/>
              </a:rPr>
              <a:t>tribunales</a:t>
            </a:r>
            <a:r>
              <a:rPr lang="en-US" b="1" dirty="0">
                <a:ea typeface="Calibri"/>
                <a:cs typeface="Calibri"/>
              </a:rPr>
              <a:t> (</a:t>
            </a:r>
            <a:r>
              <a:rPr lang="en-US" b="1" dirty="0" err="1">
                <a:ea typeface="Calibri"/>
                <a:cs typeface="Calibri"/>
              </a:rPr>
              <a:t>artículo</a:t>
            </a:r>
            <a:r>
              <a:rPr lang="en-US" b="1" dirty="0">
                <a:ea typeface="Calibri"/>
                <a:cs typeface="Calibri"/>
              </a:rPr>
              <a:t> 436. 8 LOPJ).</a:t>
            </a:r>
          </a:p>
          <a:p>
            <a:pPr algn="just"/>
            <a:r>
              <a:rPr lang="en-US" b="1" dirty="0">
                <a:ea typeface="Calibri"/>
                <a:cs typeface="Calibri"/>
              </a:rPr>
              <a:t>Los </a:t>
            </a:r>
            <a:r>
              <a:rPr lang="en-US" b="1" dirty="0" err="1">
                <a:ea typeface="Calibri"/>
                <a:cs typeface="Calibri"/>
              </a:rPr>
              <a:t>jueces</a:t>
            </a:r>
            <a:r>
              <a:rPr lang="en-US" b="1" dirty="0">
                <a:ea typeface="Calibri"/>
                <a:cs typeface="Calibri"/>
              </a:rPr>
              <a:t>/as </a:t>
            </a:r>
            <a:r>
              <a:rPr lang="en-US" b="1" dirty="0" err="1">
                <a:ea typeface="Calibri"/>
                <a:cs typeface="Calibri"/>
              </a:rPr>
              <a:t>tienen</a:t>
            </a:r>
            <a:r>
              <a:rPr lang="en-US" b="1" dirty="0">
                <a:ea typeface="Calibri"/>
                <a:cs typeface="Calibri"/>
              </a:rPr>
              <a:t> la </a:t>
            </a:r>
            <a:r>
              <a:rPr lang="en-US" b="1" dirty="0" err="1">
                <a:ea typeface="Calibri"/>
                <a:cs typeface="Calibri"/>
              </a:rPr>
              <a:t>dirección</a:t>
            </a:r>
            <a:r>
              <a:rPr lang="en-US" b="1" dirty="0">
                <a:ea typeface="Calibri"/>
                <a:cs typeface="Calibri"/>
              </a:rPr>
              <a:t> e </a:t>
            </a:r>
            <a:r>
              <a:rPr lang="en-US" b="1" dirty="0" err="1">
                <a:ea typeface="Calibri"/>
                <a:cs typeface="Calibri"/>
              </a:rPr>
              <a:t>inspección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todos</a:t>
            </a:r>
            <a:r>
              <a:rPr lang="en-US" b="1" dirty="0">
                <a:ea typeface="Calibri"/>
                <a:cs typeface="Calibri"/>
              </a:rPr>
              <a:t> los </a:t>
            </a:r>
            <a:r>
              <a:rPr lang="en-US" b="1" dirty="0" err="1">
                <a:ea typeface="Calibri"/>
                <a:cs typeface="Calibri"/>
              </a:rPr>
              <a:t>asuntos</a:t>
            </a:r>
            <a:r>
              <a:rPr lang="en-US" b="1" dirty="0">
                <a:ea typeface="Calibri"/>
                <a:cs typeface="Calibri"/>
              </a:rPr>
              <a:t> que les </a:t>
            </a:r>
            <a:r>
              <a:rPr lang="en-US" b="1" dirty="0" err="1">
                <a:ea typeface="Calibri"/>
                <a:cs typeface="Calibri"/>
              </a:rPr>
              <a:t>correspondan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por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reparto</a:t>
            </a:r>
            <a:r>
              <a:rPr lang="en-US" b="1" dirty="0">
                <a:ea typeface="Calibri"/>
                <a:cs typeface="Calibri"/>
              </a:rPr>
              <a:t> (</a:t>
            </a:r>
            <a:r>
              <a:rPr lang="en-US" b="1" dirty="0" err="1">
                <a:ea typeface="Calibri"/>
                <a:cs typeface="Calibri"/>
              </a:rPr>
              <a:t>artículo</a:t>
            </a:r>
            <a:r>
              <a:rPr lang="en-US" b="1" dirty="0">
                <a:ea typeface="Calibri"/>
                <a:cs typeface="Calibri"/>
              </a:rPr>
              <a:t> 165.1 LOPJ).</a:t>
            </a:r>
          </a:p>
          <a:p>
            <a:pPr algn="just"/>
            <a:r>
              <a:rPr lang="en-US" b="1" dirty="0">
                <a:ea typeface="Calibri"/>
                <a:cs typeface="Calibri"/>
              </a:rPr>
              <a:t>Los </a:t>
            </a:r>
            <a:r>
              <a:rPr lang="en-US" b="1" dirty="0" err="1">
                <a:ea typeface="Calibri"/>
                <a:cs typeface="Calibri"/>
              </a:rPr>
              <a:t>jueces</a:t>
            </a:r>
            <a:r>
              <a:rPr lang="en-US" b="1" dirty="0">
                <a:ea typeface="Calibri"/>
                <a:cs typeface="Calibri"/>
              </a:rPr>
              <a:t>/as </a:t>
            </a:r>
            <a:r>
              <a:rPr lang="en-US" b="1" dirty="0" err="1">
                <a:ea typeface="Calibri"/>
                <a:cs typeface="Calibri"/>
              </a:rPr>
              <a:t>tendrán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en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todo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momento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acceso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directo</a:t>
            </a:r>
            <a:r>
              <a:rPr lang="en-US" b="1" dirty="0">
                <a:ea typeface="Calibri"/>
                <a:cs typeface="Calibri"/>
              </a:rPr>
              <a:t> a </a:t>
            </a:r>
            <a:r>
              <a:rPr lang="en-US" b="1" dirty="0" err="1">
                <a:ea typeface="Calibri"/>
                <a:cs typeface="Calibri"/>
              </a:rPr>
              <a:t>todos</a:t>
            </a:r>
            <a:r>
              <a:rPr lang="en-US" b="1" dirty="0">
                <a:ea typeface="Calibri"/>
                <a:cs typeface="Calibri"/>
              </a:rPr>
              <a:t> los </a:t>
            </a:r>
            <a:r>
              <a:rPr lang="en-US" b="1" dirty="0" err="1">
                <a:ea typeface="Calibri"/>
                <a:cs typeface="Calibri"/>
              </a:rPr>
              <a:t>procedimientos</a:t>
            </a:r>
            <a:r>
              <a:rPr lang="en-US" b="1" dirty="0">
                <a:ea typeface="Calibri"/>
                <a:cs typeface="Calibri"/>
              </a:rPr>
              <a:t> de los que </a:t>
            </a:r>
            <a:r>
              <a:rPr lang="en-US" b="1" dirty="0" err="1">
                <a:ea typeface="Calibri"/>
                <a:cs typeface="Calibri"/>
              </a:rPr>
              <a:t>sean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competentes</a:t>
            </a:r>
            <a:r>
              <a:rPr lang="en-US" b="1" dirty="0">
                <a:ea typeface="Calibri"/>
                <a:cs typeface="Calibri"/>
              </a:rPr>
              <a:t>, tanto </a:t>
            </a:r>
            <a:r>
              <a:rPr lang="en-US" b="1" dirty="0" err="1">
                <a:ea typeface="Calibri"/>
                <a:cs typeface="Calibri"/>
              </a:rPr>
              <a:t>por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reparto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como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por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sustitución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cualquiera</a:t>
            </a:r>
            <a:r>
              <a:rPr lang="en-US" b="1" dirty="0">
                <a:ea typeface="Calibri"/>
                <a:cs typeface="Calibri"/>
              </a:rPr>
              <a:t> que sea </a:t>
            </a:r>
            <a:r>
              <a:rPr lang="en-US" b="1" dirty="0" err="1">
                <a:ea typeface="Calibri"/>
                <a:cs typeface="Calibri"/>
              </a:rPr>
              <a:t>su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soporte</a:t>
            </a:r>
            <a:r>
              <a:rPr lang="en-US" b="1" dirty="0">
                <a:ea typeface="Calibri"/>
                <a:cs typeface="Calibri"/>
              </a:rPr>
              <a:t> (</a:t>
            </a:r>
            <a:r>
              <a:rPr lang="en-US" b="1" dirty="0" err="1">
                <a:ea typeface="Calibri"/>
                <a:cs typeface="Calibri"/>
              </a:rPr>
              <a:t>Instrucción</a:t>
            </a:r>
            <a:r>
              <a:rPr lang="en-US" b="1" dirty="0">
                <a:ea typeface="Calibri"/>
                <a:cs typeface="Calibri"/>
              </a:rPr>
              <a:t> 1/2025 CGPJ).</a:t>
            </a:r>
          </a:p>
        </p:txBody>
      </p:sp>
    </p:spTree>
    <p:extLst>
      <p:ext uri="{BB962C8B-B14F-4D97-AF65-F5344CB8AC3E}">
        <p14:creationId xmlns:p14="http://schemas.microsoft.com/office/powerpoint/2010/main" val="264183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C0D78-7E99-03DB-D4BD-85722139C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4472C4"/>
                </a:solidFill>
                <a:ea typeface="Calibri Light"/>
                <a:cs typeface="Calibri Light"/>
              </a:rPr>
              <a:t>LOS PRINCIPIOS DE ACTUACIÓN DE LOS TRIBUNALES DE INSTANCIA (II)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585E9A-C235-D9C3-2747-8F37AA44D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>
                <a:ea typeface="Calibri"/>
                <a:cs typeface="Calibri"/>
              </a:rPr>
              <a:t>Los </a:t>
            </a:r>
            <a:r>
              <a:rPr lang="en-US" b="1" dirty="0" err="1">
                <a:ea typeface="Calibri"/>
                <a:cs typeface="Calibri"/>
              </a:rPr>
              <a:t>jueces</a:t>
            </a:r>
            <a:r>
              <a:rPr lang="en-US" b="1" dirty="0">
                <a:ea typeface="Calibri"/>
                <a:cs typeface="Calibri"/>
              </a:rPr>
              <a:t> y </a:t>
            </a:r>
            <a:r>
              <a:rPr lang="en-US" b="1" dirty="0" err="1">
                <a:ea typeface="Calibri"/>
                <a:cs typeface="Calibri"/>
              </a:rPr>
              <a:t>juezas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podrán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requerir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en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todo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momento</a:t>
            </a:r>
            <a:r>
              <a:rPr lang="en-US" b="1" dirty="0">
                <a:ea typeface="Calibri"/>
                <a:cs typeface="Calibri"/>
              </a:rPr>
              <a:t> a la oficina judicial </a:t>
            </a:r>
            <a:r>
              <a:rPr lang="en-US" b="1" dirty="0" err="1">
                <a:ea typeface="Calibri"/>
                <a:cs typeface="Calibri"/>
              </a:rPr>
              <a:t>cuanta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información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consideren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necesaria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sobre</a:t>
            </a:r>
            <a:r>
              <a:rPr lang="en-US" b="1" dirty="0">
                <a:ea typeface="Calibri"/>
                <a:cs typeface="Calibri"/>
              </a:rPr>
              <a:t> los </a:t>
            </a:r>
            <a:r>
              <a:rPr lang="en-US" b="1" dirty="0" err="1">
                <a:ea typeface="Calibri"/>
                <a:cs typeface="Calibri"/>
              </a:rPr>
              <a:t>procedimientos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cuyo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conocimiento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tengan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atribuido</a:t>
            </a:r>
            <a:r>
              <a:rPr lang="en-US" b="1" dirty="0">
                <a:ea typeface="Calibri"/>
                <a:cs typeface="Calibri"/>
              </a:rPr>
              <a:t> (</a:t>
            </a:r>
            <a:r>
              <a:rPr lang="en-US" b="1" dirty="0" err="1">
                <a:ea typeface="Calibri"/>
                <a:cs typeface="Calibri"/>
              </a:rPr>
              <a:t>artículo</a:t>
            </a:r>
            <a:r>
              <a:rPr lang="en-US" b="1" dirty="0">
                <a:ea typeface="Calibri"/>
                <a:cs typeface="Calibri"/>
              </a:rPr>
              <a:t> 436.8 LOPJ). Se </a:t>
            </a:r>
            <a:r>
              <a:rPr lang="en-US" b="1" dirty="0" err="1">
                <a:ea typeface="Calibri"/>
                <a:cs typeface="Calibri"/>
              </a:rPr>
              <a:t>realizará</a:t>
            </a:r>
            <a:r>
              <a:rPr lang="en-US" b="1" dirty="0">
                <a:ea typeface="Calibri"/>
                <a:cs typeface="Calibri"/>
              </a:rPr>
              <a:t> a </a:t>
            </a:r>
            <a:r>
              <a:rPr lang="en-US" b="1" dirty="0" err="1">
                <a:ea typeface="Calibri"/>
                <a:cs typeface="Calibri"/>
              </a:rPr>
              <a:t>través</a:t>
            </a:r>
            <a:r>
              <a:rPr lang="en-US" b="1" dirty="0">
                <a:ea typeface="Calibri"/>
                <a:cs typeface="Calibri"/>
              </a:rPr>
              <a:t> del Director/a del </a:t>
            </a:r>
            <a:r>
              <a:rPr lang="en-US" b="1" dirty="0" err="1">
                <a:ea typeface="Calibri"/>
                <a:cs typeface="Calibri"/>
              </a:rPr>
              <a:t>servicio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común</a:t>
            </a:r>
            <a:r>
              <a:rPr lang="en-US" b="1" dirty="0">
                <a:ea typeface="Calibri"/>
                <a:cs typeface="Calibri"/>
              </a:rPr>
              <a:t> de </a:t>
            </a:r>
            <a:r>
              <a:rPr lang="en-US" b="1" dirty="0" err="1">
                <a:ea typeface="Calibri"/>
                <a:cs typeface="Calibri"/>
              </a:rPr>
              <a:t>tramitación</a:t>
            </a:r>
            <a:r>
              <a:rPr lang="en-US" b="1" dirty="0">
                <a:ea typeface="Calibri"/>
                <a:cs typeface="Calibri"/>
              </a:rPr>
              <a:t> que es </a:t>
            </a:r>
            <a:r>
              <a:rPr lang="en-US" b="1" dirty="0" err="1">
                <a:ea typeface="Calibri"/>
                <a:cs typeface="Calibri"/>
              </a:rPr>
              <a:t>el</a:t>
            </a:r>
            <a:r>
              <a:rPr lang="en-US" b="1" dirty="0">
                <a:ea typeface="Calibri"/>
                <a:cs typeface="Calibri"/>
              </a:rPr>
              <a:t> responsible de </a:t>
            </a:r>
            <a:r>
              <a:rPr lang="en-US" b="1" dirty="0" err="1">
                <a:ea typeface="Calibri"/>
                <a:cs typeface="Calibri"/>
              </a:rPr>
              <a:t>su</a:t>
            </a:r>
            <a:r>
              <a:rPr lang="en-US" b="1" dirty="0">
                <a:ea typeface="Calibri"/>
                <a:cs typeface="Calibri"/>
              </a:rPr>
              <a:t> </a:t>
            </a:r>
            <a:r>
              <a:rPr lang="en-US" b="1" dirty="0" err="1">
                <a:ea typeface="Calibri"/>
                <a:cs typeface="Calibri"/>
              </a:rPr>
              <a:t>cumplimiento</a:t>
            </a:r>
            <a:r>
              <a:rPr lang="en-US" b="1" dirty="0">
                <a:ea typeface="Calibri"/>
                <a:cs typeface="Calibri"/>
              </a:rPr>
              <a:t> (</a:t>
            </a:r>
            <a:r>
              <a:rPr lang="en-US" b="1" dirty="0" err="1">
                <a:ea typeface="Calibri"/>
                <a:cs typeface="Calibri"/>
              </a:rPr>
              <a:t>Instrucción</a:t>
            </a:r>
            <a:r>
              <a:rPr lang="en-US" b="1" dirty="0">
                <a:ea typeface="Calibri"/>
                <a:cs typeface="Calibri"/>
              </a:rPr>
              <a:t> 1/2025 del CGPJ). </a:t>
            </a:r>
          </a:p>
          <a:p>
            <a:pPr algn="just"/>
            <a:r>
              <a:rPr lang="es-ES" b="1" dirty="0"/>
              <a:t>También podrán impartir instrucciones en aquellas cuestiones que afecten a la actividad jurisdiccional de los asuntos sobre los que tenga que resolver. Se trasladarán al Director/a del Servicio común de tramitación que es el responsable de su cumplimiento (Instrucción 1/2025 del CGPJ).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774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9CDEA-314E-A69E-DB3A-E090839E3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4472C4"/>
                </a:solidFill>
              </a:rPr>
              <a:t>TRIBUNAL DE INSTANCIA. CUESTIONES GUBERNATIVAS : GENERALES (I)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B66457-BE97-E405-7114-53D520881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s-ES" b="1" dirty="0">
                <a:solidFill>
                  <a:srgbClr val="7030A0"/>
                </a:solidFill>
              </a:rPr>
              <a:t>NORMAS DE REPARTO</a:t>
            </a:r>
            <a:r>
              <a:rPr lang="es-ES" b="1" dirty="0">
                <a:solidFill>
                  <a:srgbClr val="A50021"/>
                </a:solidFill>
              </a:rPr>
              <a:t>:  </a:t>
            </a:r>
            <a:r>
              <a:rPr lang="es-ES" b="1" dirty="0"/>
              <a:t>SE MANTIENEN LAS  VIGENTES SALVO QUE SE MODIFIQUEN A PROPUESTA DE LA JUNTA DE JUECES Y APROBACIÓN DE LA SALA DE GOBIERNO. HAY QUE CELEBRAR JUNTAS DE SECCIÓN EN EL PLAZO DE TRES MESES DESDE LA CONSTITUCIÓN PARA CONVALIDAR LAS EXISTENTES O PROPONER NUEVAS. HASTA QUE NO SE PRODUZCAN SIGUEN VIGENTES EXISTENTES ( Instrucción 1(2025 CGPJ).</a:t>
            </a:r>
            <a:endParaRPr lang="es-ES" dirty="0"/>
          </a:p>
          <a:p>
            <a:r>
              <a:rPr lang="es-ES" b="1" dirty="0">
                <a:solidFill>
                  <a:srgbClr val="7030A0"/>
                </a:solidFill>
              </a:rPr>
              <a:t>SUSTITUCIONES: </a:t>
            </a:r>
            <a:r>
              <a:rPr lang="es-ES" b="1" dirty="0"/>
              <a:t>IGUAL QUE AHORA EN LA NUEVA ORGANIZACIÓN.</a:t>
            </a:r>
          </a:p>
        </p:txBody>
      </p:sp>
    </p:spTree>
    <p:extLst>
      <p:ext uri="{BB962C8B-B14F-4D97-AF65-F5344CB8AC3E}">
        <p14:creationId xmlns:p14="http://schemas.microsoft.com/office/powerpoint/2010/main" val="4275255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e60eee-65e9-4df0-b5a0-2b5b97cd7e89" xsi:nil="true"/>
    <lcf76f155ced4ddcb4097134ff3c332f xmlns="f1fbad4f-4c06-426f-816f-6bd554b1b00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B9B60B216EAB34DB3E1674BA973C7D0" ma:contentTypeVersion="18" ma:contentTypeDescription="Crear nuevo documento." ma:contentTypeScope="" ma:versionID="7ce4c658ee2696b5aac61d3960387e17">
  <xsd:schema xmlns:xsd="http://www.w3.org/2001/XMLSchema" xmlns:xs="http://www.w3.org/2001/XMLSchema" xmlns:p="http://schemas.microsoft.com/office/2006/metadata/properties" xmlns:ns2="f1fbad4f-4c06-426f-816f-6bd554b1b00d" xmlns:ns3="a267605f-d9e9-49fa-8694-35c8c34ee3a4" xmlns:ns4="cde60eee-65e9-4df0-b5a0-2b5b97cd7e89" targetNamespace="http://schemas.microsoft.com/office/2006/metadata/properties" ma:root="true" ma:fieldsID="3312aa33643215aedf9e62c14c7ab6c5" ns2:_="" ns3:_="" ns4:_="">
    <xsd:import namespace="f1fbad4f-4c06-426f-816f-6bd554b1b00d"/>
    <xsd:import namespace="a267605f-d9e9-49fa-8694-35c8c34ee3a4"/>
    <xsd:import namespace="cde60eee-65e9-4df0-b5a0-2b5b97cd7e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bad4f-4c06-426f-816f-6bd554b1b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67605f-d9e9-49fa-8694-35c8c34ee3a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60eee-65e9-4df0-b5a0-2b5b97cd7e8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4d66dc2-6195-4d5b-a16b-adb1ec97ed31}" ma:internalName="TaxCatchAll" ma:showField="CatchAllData" ma:web="cde60eee-65e9-4df0-b5a0-2b5b97cd7e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6C993A-46F0-4DB8-A8F4-029F6747BB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59EB93-5C1E-49C7-9061-74C0287EC787}">
  <ds:schemaRefs>
    <ds:schemaRef ds:uri="http://schemas.microsoft.com/office/2006/metadata/properties"/>
    <ds:schemaRef ds:uri="http://www.w3.org/2000/xmlns/"/>
    <ds:schemaRef ds:uri="cde60eee-65e9-4df0-b5a0-2b5b97cd7e89"/>
    <ds:schemaRef ds:uri="http://www.w3.org/2001/XMLSchema-instance"/>
    <ds:schemaRef ds:uri="f1fbad4f-4c06-426f-816f-6bd554b1b00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3E03850-0070-410B-BB78-A5E623807A6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1fbad4f-4c06-426f-816f-6bd554b1b00d"/>
    <ds:schemaRef ds:uri="a267605f-d9e9-49fa-8694-35c8c34ee3a4"/>
    <ds:schemaRef ds:uri="cde60eee-65e9-4df0-b5a0-2b5b97cd7e89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785</Words>
  <Application>Microsoft Office PowerPoint</Application>
  <PresentationFormat>Panorámica</PresentationFormat>
  <Paragraphs>58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TRIBUNALES DE INSTANCIA DE GIPUZKOA</vt:lpstr>
      <vt:lpstr>TRIBUNAL DE INSTANCIA DE DONOSTIA (I)</vt:lpstr>
      <vt:lpstr>TRIBUNAL DE INSTANCIA DE DONOSTIA (II)</vt:lpstr>
      <vt:lpstr>TRIBUNALES DE INSTANCIA AZPEITIA, BERGARA, IRÚN Y TOLOSA</vt:lpstr>
      <vt:lpstr>TRIBUNAL DE INSTANCIA DE EIBAR</vt:lpstr>
      <vt:lpstr>AUDIENCIA PROVINCIAL DE GIPUZKOA </vt:lpstr>
      <vt:lpstr>LOS PRINCIPIOS DE ACTUACIÓN DE LOS TRIBUNALES DE INSTANCIA (I)</vt:lpstr>
      <vt:lpstr>LOS PRINCIPIOS DE ACTUACIÓN DE LOS TRIBUNALES DE INSTANCIA (II)</vt:lpstr>
      <vt:lpstr>TRIBUNAL DE INSTANCIA. CUESTIONES GUBERNATIVAS : GENERALES (I)</vt:lpstr>
      <vt:lpstr>TRIBUNAL DE INSTANCIA. CUESTIONES GUBERNATIVAS: JUNTAS DE JUECES (II)</vt:lpstr>
      <vt:lpstr>TRIBUNAL DE INSTANCIA. CUESTIONES GUBERNATIVAS: PRESIDENCIA (III)</vt:lpstr>
      <vt:lpstr>TRIBUNAL DE INSTANCIA. CUESTIONES GUBERNATIVAS: PRESIDENCIA (IV)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Garagalza Uriarte, Arantza</dc:creator>
  <cp:lastModifiedBy>Iñaki Subijana Zunzunegui</cp:lastModifiedBy>
  <cp:revision>122</cp:revision>
  <cp:lastPrinted>2024-03-25T08:59:30Z</cp:lastPrinted>
  <dcterms:created xsi:type="dcterms:W3CDTF">2024-03-22T10:11:16Z</dcterms:created>
  <dcterms:modified xsi:type="dcterms:W3CDTF">2025-11-12T07:20:26Z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0x010100DB9B60B216EAB34DB3E1674BA973C7D0</vt:lpwstr>
  </property>
  <property fmtid="{D5CDD505-2E9C-101B-9397-08002B2CF9AE}" pid="3" name="MediaServiceImageTags">
    <vt:lpwstr/>
  </property>
</Properties>
</file>